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3" r:id="rId2"/>
  </p:sldMasterIdLst>
  <p:notesMasterIdLst>
    <p:notesMasterId r:id="rId17"/>
  </p:notesMasterIdLst>
  <p:sldIdLst>
    <p:sldId id="2007580889" r:id="rId3"/>
    <p:sldId id="264" r:id="rId4"/>
    <p:sldId id="2007580894" r:id="rId5"/>
    <p:sldId id="2007580890" r:id="rId6"/>
    <p:sldId id="2007580895" r:id="rId7"/>
    <p:sldId id="2007580896" r:id="rId8"/>
    <p:sldId id="2007580897" r:id="rId9"/>
    <p:sldId id="2007580891" r:id="rId10"/>
    <p:sldId id="2007580899" r:id="rId11"/>
    <p:sldId id="2007580900" r:id="rId12"/>
    <p:sldId id="2007580898" r:id="rId13"/>
    <p:sldId id="2007580892" r:id="rId14"/>
    <p:sldId id="2007580893" r:id="rId15"/>
    <p:sldId id="2007580888" r:id="rId16"/>
  </p:sldIdLst>
  <p:sldSz cx="12192000" cy="6858000"/>
  <p:notesSz cx="6858000" cy="9144000"/>
  <p:embeddedFontLst>
    <p:embeddedFont>
      <p:font typeface="Microsoft YaHei" panose="020B0503020204020204" pitchFamily="34" charset="-122"/>
      <p:regular r:id="rId18"/>
      <p:bold r:id="rId19"/>
    </p:embeddedFont>
    <p:embeddedFont>
      <p:font typeface="Microsoft YaHei" panose="020B0503020204020204" pitchFamily="34" charset="-122"/>
      <p:regular r:id="rId18"/>
      <p:bold r:id="rId19"/>
    </p:embeddedFont>
    <p:embeddedFont>
      <p:font typeface="Source Han Sans CN Bold" panose="020B0800000000000000" pitchFamily="34" charset="-128"/>
      <p:bold r:id="rId20"/>
    </p:embeddedFont>
    <p:embeddedFont>
      <p:font typeface="等线" panose="02010600030101010101" pitchFamily="2" charset="-122"/>
      <p:regular r:id="rId21"/>
      <p:bold r:id="rId22"/>
    </p:embeddedFont>
    <p:embeddedFont>
      <p:font typeface="等线 Light" panose="02010600030101010101" pitchFamily="2" charset="-122"/>
      <p:regular r:id="rId23"/>
    </p:embeddedFont>
    <p:embeddedFont>
      <p:font typeface="Alibaba PuHuiTi 2.0 65 Medium"/>
      <p:regular r:id="rId24"/>
    </p:embeddedFont>
    <p:embeddedFont>
      <p:font typeface="Alibaba PuHuiTi 2.0 95 ExtraBol"/>
      <p:bold r:id="rId25"/>
    </p:embeddedFont>
    <p:embeddedFont>
      <p:font typeface="Microsoft YaHei Light" panose="020B0503020204020204" pitchFamily="34" charset="-122"/>
      <p:regular r:id="rId2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41" userDrawn="1">
          <p15:clr>
            <a:srgbClr val="A4A3A4"/>
          </p15:clr>
        </p15:guide>
        <p15:guide id="2" pos="3863" userDrawn="1">
          <p15:clr>
            <a:srgbClr val="A4A3A4"/>
          </p15:clr>
        </p15:guide>
        <p15:guide id="3" orient="horz" pos="3657" userDrawn="1">
          <p15:clr>
            <a:srgbClr val="A4A3A4"/>
          </p15:clr>
        </p15:guide>
        <p15:guide id="4" orient="horz" pos="3816" userDrawn="1">
          <p15:clr>
            <a:srgbClr val="A4A3A4"/>
          </p15:clr>
        </p15:guide>
        <p15:guide id="5" pos="914" userDrawn="1">
          <p15:clr>
            <a:srgbClr val="A4A3A4"/>
          </p15:clr>
        </p15:guide>
        <p15:guide id="6" orient="horz" pos="2614" userDrawn="1">
          <p15:clr>
            <a:srgbClr val="A4A3A4"/>
          </p15:clr>
        </p15:guide>
        <p15:guide id="7" orient="horz" pos="2137" userDrawn="1">
          <p15:clr>
            <a:srgbClr val="A4A3A4"/>
          </p15:clr>
        </p15:guide>
        <p15:guide id="8" orient="horz" pos="41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55FF"/>
    <a:srgbClr val="06C174"/>
    <a:srgbClr val="FDCC02"/>
    <a:srgbClr val="2B2B2B"/>
    <a:srgbClr val="050C34"/>
    <a:srgbClr val="0069BB"/>
    <a:srgbClr val="ECECE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415"/>
    <p:restoredTop sz="86399"/>
  </p:normalViewPr>
  <p:slideViewPr>
    <p:cSldViewPr snapToGrid="0" snapToObjects="1" showGuides="1">
      <p:cViewPr varScale="1">
        <p:scale>
          <a:sx n="94" d="100"/>
          <a:sy n="94" d="100"/>
        </p:scale>
        <p:origin x="824" y="184"/>
      </p:cViewPr>
      <p:guideLst>
        <p:guide orient="horz" pos="2341"/>
        <p:guide pos="3863"/>
        <p:guide orient="horz" pos="3657"/>
        <p:guide orient="horz" pos="3816"/>
        <p:guide pos="914"/>
        <p:guide orient="horz" pos="2614"/>
        <p:guide orient="horz" pos="2137"/>
        <p:guide orient="horz" pos="414"/>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1.xml"/><Relationship Id="rId21" Type="http://schemas.openxmlformats.org/officeDocument/2006/relationships/font" Target="fonts/font4.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7.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font" Target="fonts/font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21D248-05DF-6447-80F2-9B185E40A7D2}" type="datetimeFigureOut">
              <a:rPr kumimoji="1" lang="zh-CN" altLang="en-US" smtClean="0"/>
              <a:t>2022/8/20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D29E37-B70D-144B-82C5-458078E28002}" type="slidenum">
              <a:rPr kumimoji="1" lang="zh-CN" altLang="en-US" smtClean="0"/>
              <a:t>‹#›</a:t>
            </a:fld>
            <a:endParaRPr kumimoji="1" lang="zh-CN" altLang="en-US"/>
          </a:p>
        </p:txBody>
      </p:sp>
    </p:spTree>
    <p:extLst>
      <p:ext uri="{BB962C8B-B14F-4D97-AF65-F5344CB8AC3E}">
        <p14:creationId xmlns:p14="http://schemas.microsoft.com/office/powerpoint/2010/main" val="1627133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9D29E37-B70D-144B-82C5-458078E28002}" type="slidenum">
              <a:rPr kumimoji="1" lang="zh-CN" altLang="en-US" smtClean="0"/>
              <a:t>1</a:t>
            </a:fld>
            <a:endParaRPr kumimoji="1" lang="zh-CN" altLang="en-US"/>
          </a:p>
        </p:txBody>
      </p:sp>
    </p:spTree>
    <p:extLst>
      <p:ext uri="{BB962C8B-B14F-4D97-AF65-F5344CB8AC3E}">
        <p14:creationId xmlns:p14="http://schemas.microsoft.com/office/powerpoint/2010/main" val="2878211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9D29E37-B70D-144B-82C5-458078E28002}" type="slidenum">
              <a:rPr kumimoji="1" lang="zh-CN" altLang="en-US" smtClean="0"/>
              <a:t>5</a:t>
            </a:fld>
            <a:endParaRPr kumimoji="1" lang="zh-CN" altLang="en-US"/>
          </a:p>
        </p:txBody>
      </p:sp>
    </p:spTree>
    <p:extLst>
      <p:ext uri="{BB962C8B-B14F-4D97-AF65-F5344CB8AC3E}">
        <p14:creationId xmlns:p14="http://schemas.microsoft.com/office/powerpoint/2010/main" val="2598473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9D29E37-B70D-144B-82C5-458078E28002}" type="slidenum">
              <a:rPr kumimoji="1" lang="zh-CN" altLang="en-US" smtClean="0"/>
              <a:t>10</a:t>
            </a:fld>
            <a:endParaRPr kumimoji="1" lang="zh-CN" altLang="en-US"/>
          </a:p>
        </p:txBody>
      </p:sp>
    </p:spTree>
    <p:extLst>
      <p:ext uri="{BB962C8B-B14F-4D97-AF65-F5344CB8AC3E}">
        <p14:creationId xmlns:p14="http://schemas.microsoft.com/office/powerpoint/2010/main" val="2114962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9D29E37-B70D-144B-82C5-458078E28002}" type="slidenum">
              <a:rPr kumimoji="1" lang="zh-CN" altLang="en-US" smtClean="0"/>
              <a:t>11</a:t>
            </a:fld>
            <a:endParaRPr kumimoji="1" lang="zh-CN" altLang="en-US"/>
          </a:p>
        </p:txBody>
      </p:sp>
    </p:spTree>
    <p:extLst>
      <p:ext uri="{BB962C8B-B14F-4D97-AF65-F5344CB8AC3E}">
        <p14:creationId xmlns:p14="http://schemas.microsoft.com/office/powerpoint/2010/main" val="185079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9D29E37-B70D-144B-82C5-458078E28002}" type="slidenum">
              <a:rPr kumimoji="1" lang="zh-CN" altLang="en-US" smtClean="0"/>
              <a:t>13</a:t>
            </a:fld>
            <a:endParaRPr kumimoji="1" lang="zh-CN" altLang="en-US"/>
          </a:p>
        </p:txBody>
      </p:sp>
    </p:spTree>
    <p:extLst>
      <p:ext uri="{BB962C8B-B14F-4D97-AF65-F5344CB8AC3E}">
        <p14:creationId xmlns:p14="http://schemas.microsoft.com/office/powerpoint/2010/main" val="957921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7C60F-5A9A-E753-5F1B-38DB73C3B39E}"/>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72FD3C36-A5CD-9688-AE9A-F02AFCEF81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4B6FC1CE-45BE-E248-2C4A-3588923BC1A0}"/>
              </a:ext>
            </a:extLst>
          </p:cNvPr>
          <p:cNvSpPr>
            <a:spLocks noGrp="1"/>
          </p:cNvSpPr>
          <p:nvPr>
            <p:ph type="dt" sz="half" idx="10"/>
          </p:nvPr>
        </p:nvSpPr>
        <p:spPr/>
        <p:txBody>
          <a:bodyPr/>
          <a:lstStyle/>
          <a:p>
            <a:fld id="{F44D1FB7-6EE4-0340-943A-874CE9C9D315}" type="datetimeFigureOut">
              <a:rPr kumimoji="1" lang="zh-CN" altLang="en-US" smtClean="0"/>
              <a:t>2022/8/20</a:t>
            </a:fld>
            <a:endParaRPr kumimoji="1" lang="zh-CN" altLang="en-US"/>
          </a:p>
        </p:txBody>
      </p:sp>
      <p:sp>
        <p:nvSpPr>
          <p:cNvPr id="5" name="页脚占位符 4">
            <a:extLst>
              <a:ext uri="{FF2B5EF4-FFF2-40B4-BE49-F238E27FC236}">
                <a16:creationId xmlns:a16="http://schemas.microsoft.com/office/drawing/2014/main" id="{2310CD07-A9CD-5948-31EA-98319EA8A84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A320F73-4C33-BFFD-F890-1375F178762C}"/>
              </a:ext>
            </a:extLst>
          </p:cNvPr>
          <p:cNvSpPr>
            <a:spLocks noGrp="1"/>
          </p:cNvSpPr>
          <p:nvPr>
            <p:ph type="sldNum" sz="quarter" idx="12"/>
          </p:nvPr>
        </p:nvSpPr>
        <p:spPr/>
        <p:txBody>
          <a:bodyPr/>
          <a:lstStyle/>
          <a:p>
            <a:fld id="{3980DBD2-14D4-7649-8E89-AEBBEC45919D}" type="slidenum">
              <a:rPr kumimoji="1" lang="zh-CN" altLang="en-US" smtClean="0"/>
              <a:t>‹#›</a:t>
            </a:fld>
            <a:endParaRPr kumimoji="1" lang="zh-CN" altLang="en-US"/>
          </a:p>
        </p:txBody>
      </p:sp>
    </p:spTree>
    <p:extLst>
      <p:ext uri="{BB962C8B-B14F-4D97-AF65-F5344CB8AC3E}">
        <p14:creationId xmlns:p14="http://schemas.microsoft.com/office/powerpoint/2010/main" val="3965702546"/>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26811A-4C2A-72B4-FD4B-8344E91007EF}"/>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9AB4C30-68AA-01D9-155F-218C538C1668}"/>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4A93E7E1-0B68-5ADC-B041-AFDC1D729DF8}"/>
              </a:ext>
            </a:extLst>
          </p:cNvPr>
          <p:cNvSpPr>
            <a:spLocks noGrp="1"/>
          </p:cNvSpPr>
          <p:nvPr>
            <p:ph type="dt" sz="half" idx="10"/>
          </p:nvPr>
        </p:nvSpPr>
        <p:spPr/>
        <p:txBody>
          <a:bodyPr/>
          <a:lstStyle/>
          <a:p>
            <a:fld id="{F44D1FB7-6EE4-0340-943A-874CE9C9D315}" type="datetimeFigureOut">
              <a:rPr kumimoji="1" lang="zh-CN" altLang="en-US" smtClean="0"/>
              <a:t>2022/8/20</a:t>
            </a:fld>
            <a:endParaRPr kumimoji="1" lang="zh-CN" altLang="en-US"/>
          </a:p>
        </p:txBody>
      </p:sp>
      <p:sp>
        <p:nvSpPr>
          <p:cNvPr id="5" name="页脚占位符 4">
            <a:extLst>
              <a:ext uri="{FF2B5EF4-FFF2-40B4-BE49-F238E27FC236}">
                <a16:creationId xmlns:a16="http://schemas.microsoft.com/office/drawing/2014/main" id="{F85B80DF-1C70-5843-D1F2-34CCB0BB3AB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CB9DEF1-5859-50A4-003D-B40D6357A7C6}"/>
              </a:ext>
            </a:extLst>
          </p:cNvPr>
          <p:cNvSpPr>
            <a:spLocks noGrp="1"/>
          </p:cNvSpPr>
          <p:nvPr>
            <p:ph type="sldNum" sz="quarter" idx="12"/>
          </p:nvPr>
        </p:nvSpPr>
        <p:spPr/>
        <p:txBody>
          <a:bodyPr/>
          <a:lstStyle/>
          <a:p>
            <a:fld id="{3980DBD2-14D4-7649-8E89-AEBBEC45919D}" type="slidenum">
              <a:rPr kumimoji="1" lang="zh-CN" altLang="en-US" smtClean="0"/>
              <a:t>‹#›</a:t>
            </a:fld>
            <a:endParaRPr kumimoji="1" lang="zh-CN" altLang="en-US"/>
          </a:p>
        </p:txBody>
      </p:sp>
    </p:spTree>
    <p:extLst>
      <p:ext uri="{BB962C8B-B14F-4D97-AF65-F5344CB8AC3E}">
        <p14:creationId xmlns:p14="http://schemas.microsoft.com/office/powerpoint/2010/main" val="2703854645"/>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CD0DA4-9192-6A48-2E1D-F5AB7E72DC4E}"/>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CF8CE00F-6218-4475-3BBB-6ACACEC1DF70}"/>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6E3AAF0-A44A-87A2-460C-177C185F47B2}"/>
              </a:ext>
            </a:extLst>
          </p:cNvPr>
          <p:cNvSpPr>
            <a:spLocks noGrp="1"/>
          </p:cNvSpPr>
          <p:nvPr>
            <p:ph type="dt" sz="half" idx="10"/>
          </p:nvPr>
        </p:nvSpPr>
        <p:spPr/>
        <p:txBody>
          <a:bodyPr/>
          <a:lstStyle/>
          <a:p>
            <a:fld id="{F44D1FB7-6EE4-0340-943A-874CE9C9D315}" type="datetimeFigureOut">
              <a:rPr kumimoji="1" lang="zh-CN" altLang="en-US" smtClean="0"/>
              <a:t>2022/8/20</a:t>
            </a:fld>
            <a:endParaRPr kumimoji="1" lang="zh-CN" altLang="en-US"/>
          </a:p>
        </p:txBody>
      </p:sp>
      <p:sp>
        <p:nvSpPr>
          <p:cNvPr id="5" name="页脚占位符 4">
            <a:extLst>
              <a:ext uri="{FF2B5EF4-FFF2-40B4-BE49-F238E27FC236}">
                <a16:creationId xmlns:a16="http://schemas.microsoft.com/office/drawing/2014/main" id="{919B6D51-AB29-5202-2498-4619B3F50BB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FBD4D5FC-54AD-EE22-C34F-9E57F919FCD4}"/>
              </a:ext>
            </a:extLst>
          </p:cNvPr>
          <p:cNvSpPr>
            <a:spLocks noGrp="1"/>
          </p:cNvSpPr>
          <p:nvPr>
            <p:ph type="sldNum" sz="quarter" idx="12"/>
          </p:nvPr>
        </p:nvSpPr>
        <p:spPr/>
        <p:txBody>
          <a:bodyPr/>
          <a:lstStyle/>
          <a:p>
            <a:fld id="{3980DBD2-14D4-7649-8E89-AEBBEC45919D}" type="slidenum">
              <a:rPr kumimoji="1" lang="zh-CN" altLang="en-US" smtClean="0"/>
              <a:t>‹#›</a:t>
            </a:fld>
            <a:endParaRPr kumimoji="1" lang="zh-CN" altLang="en-US"/>
          </a:p>
        </p:txBody>
      </p:sp>
    </p:spTree>
    <p:extLst>
      <p:ext uri="{BB962C8B-B14F-4D97-AF65-F5344CB8AC3E}">
        <p14:creationId xmlns:p14="http://schemas.microsoft.com/office/powerpoint/2010/main" val="951275595"/>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7C60F-5A9A-E753-5F1B-38DB73C3B39E}"/>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72FD3C36-A5CD-9688-AE9A-F02AFCEF81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4B6FC1CE-45BE-E248-2C4A-3588923BC1A0}"/>
              </a:ext>
            </a:extLst>
          </p:cNvPr>
          <p:cNvSpPr>
            <a:spLocks noGrp="1"/>
          </p:cNvSpPr>
          <p:nvPr>
            <p:ph type="dt" sz="half" idx="10"/>
          </p:nvPr>
        </p:nvSpPr>
        <p:spPr/>
        <p:txBody>
          <a:bodyPr/>
          <a:lstStyle/>
          <a:p>
            <a:fld id="{F44D1FB7-6EE4-0340-943A-874CE9C9D315}" type="datetimeFigureOut">
              <a:rPr kumimoji="1" lang="zh-CN" altLang="en-US" smtClean="0"/>
              <a:t>2022/8/20</a:t>
            </a:fld>
            <a:endParaRPr kumimoji="1" lang="zh-CN" altLang="en-US"/>
          </a:p>
        </p:txBody>
      </p:sp>
      <p:sp>
        <p:nvSpPr>
          <p:cNvPr id="5" name="页脚占位符 4">
            <a:extLst>
              <a:ext uri="{FF2B5EF4-FFF2-40B4-BE49-F238E27FC236}">
                <a16:creationId xmlns:a16="http://schemas.microsoft.com/office/drawing/2014/main" id="{2310CD07-A9CD-5948-31EA-98319EA8A84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A320F73-4C33-BFFD-F890-1375F178762C}"/>
              </a:ext>
            </a:extLst>
          </p:cNvPr>
          <p:cNvSpPr>
            <a:spLocks noGrp="1"/>
          </p:cNvSpPr>
          <p:nvPr>
            <p:ph type="sldNum" sz="quarter" idx="12"/>
          </p:nvPr>
        </p:nvSpPr>
        <p:spPr/>
        <p:txBody>
          <a:bodyPr/>
          <a:lstStyle/>
          <a:p>
            <a:fld id="{3980DBD2-14D4-7649-8E89-AEBBEC45919D}" type="slidenum">
              <a:rPr kumimoji="1" lang="zh-CN" altLang="en-US" smtClean="0"/>
              <a:t>‹#›</a:t>
            </a:fld>
            <a:endParaRPr kumimoji="1" lang="zh-CN" altLang="en-US"/>
          </a:p>
        </p:txBody>
      </p:sp>
    </p:spTree>
    <p:extLst>
      <p:ext uri="{BB962C8B-B14F-4D97-AF65-F5344CB8AC3E}">
        <p14:creationId xmlns:p14="http://schemas.microsoft.com/office/powerpoint/2010/main" val="486865532"/>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E5F03-5478-437A-576B-382E08593838}"/>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C702042C-F504-825D-D9E2-56041C062EE9}"/>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EA5B85C0-44B3-FFA8-5A44-0A6CC6D68A4C}"/>
              </a:ext>
            </a:extLst>
          </p:cNvPr>
          <p:cNvSpPr>
            <a:spLocks noGrp="1"/>
          </p:cNvSpPr>
          <p:nvPr>
            <p:ph type="dt" sz="half" idx="10"/>
          </p:nvPr>
        </p:nvSpPr>
        <p:spPr/>
        <p:txBody>
          <a:bodyPr/>
          <a:lstStyle/>
          <a:p>
            <a:fld id="{F44D1FB7-6EE4-0340-943A-874CE9C9D315}" type="datetimeFigureOut">
              <a:rPr kumimoji="1" lang="zh-CN" altLang="en-US" smtClean="0"/>
              <a:t>2022/8/20</a:t>
            </a:fld>
            <a:endParaRPr kumimoji="1" lang="zh-CN" altLang="en-US"/>
          </a:p>
        </p:txBody>
      </p:sp>
      <p:sp>
        <p:nvSpPr>
          <p:cNvPr id="5" name="页脚占位符 4">
            <a:extLst>
              <a:ext uri="{FF2B5EF4-FFF2-40B4-BE49-F238E27FC236}">
                <a16:creationId xmlns:a16="http://schemas.microsoft.com/office/drawing/2014/main" id="{6C717341-FB99-FD67-DFED-F4EC8CC307D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8E945DB-65D7-23BC-D8D8-E6B95128A8FE}"/>
              </a:ext>
            </a:extLst>
          </p:cNvPr>
          <p:cNvSpPr>
            <a:spLocks noGrp="1"/>
          </p:cNvSpPr>
          <p:nvPr>
            <p:ph type="sldNum" sz="quarter" idx="12"/>
          </p:nvPr>
        </p:nvSpPr>
        <p:spPr/>
        <p:txBody>
          <a:bodyPr/>
          <a:lstStyle/>
          <a:p>
            <a:fld id="{3980DBD2-14D4-7649-8E89-AEBBEC45919D}" type="slidenum">
              <a:rPr kumimoji="1" lang="zh-CN" altLang="en-US" smtClean="0"/>
              <a:t>‹#›</a:t>
            </a:fld>
            <a:endParaRPr kumimoji="1" lang="zh-CN" altLang="en-US"/>
          </a:p>
        </p:txBody>
      </p:sp>
    </p:spTree>
    <p:extLst>
      <p:ext uri="{BB962C8B-B14F-4D97-AF65-F5344CB8AC3E}">
        <p14:creationId xmlns:p14="http://schemas.microsoft.com/office/powerpoint/2010/main" val="3674119885"/>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7C9431-9B98-BF08-4F21-A72B31630B02}"/>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F57CEDF9-6F7F-54F8-E9E4-E58A5DD923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51761BE5-E178-3AD9-CDB2-1D4D1113F9CF}"/>
              </a:ext>
            </a:extLst>
          </p:cNvPr>
          <p:cNvSpPr>
            <a:spLocks noGrp="1"/>
          </p:cNvSpPr>
          <p:nvPr>
            <p:ph type="dt" sz="half" idx="10"/>
          </p:nvPr>
        </p:nvSpPr>
        <p:spPr/>
        <p:txBody>
          <a:bodyPr/>
          <a:lstStyle/>
          <a:p>
            <a:fld id="{F44D1FB7-6EE4-0340-943A-874CE9C9D315}" type="datetimeFigureOut">
              <a:rPr kumimoji="1" lang="zh-CN" altLang="en-US" smtClean="0"/>
              <a:t>2022/8/20</a:t>
            </a:fld>
            <a:endParaRPr kumimoji="1" lang="zh-CN" altLang="en-US"/>
          </a:p>
        </p:txBody>
      </p:sp>
      <p:sp>
        <p:nvSpPr>
          <p:cNvPr id="5" name="页脚占位符 4">
            <a:extLst>
              <a:ext uri="{FF2B5EF4-FFF2-40B4-BE49-F238E27FC236}">
                <a16:creationId xmlns:a16="http://schemas.microsoft.com/office/drawing/2014/main" id="{7FB71327-046E-94BF-3D19-1AA9AB12741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8FA881B-54FF-1713-077A-7647B746F0CC}"/>
              </a:ext>
            </a:extLst>
          </p:cNvPr>
          <p:cNvSpPr>
            <a:spLocks noGrp="1"/>
          </p:cNvSpPr>
          <p:nvPr>
            <p:ph type="sldNum" sz="quarter" idx="12"/>
          </p:nvPr>
        </p:nvSpPr>
        <p:spPr/>
        <p:txBody>
          <a:bodyPr/>
          <a:lstStyle/>
          <a:p>
            <a:fld id="{3980DBD2-14D4-7649-8E89-AEBBEC45919D}" type="slidenum">
              <a:rPr kumimoji="1" lang="zh-CN" altLang="en-US" smtClean="0"/>
              <a:t>‹#›</a:t>
            </a:fld>
            <a:endParaRPr kumimoji="1" lang="zh-CN" altLang="en-US"/>
          </a:p>
        </p:txBody>
      </p:sp>
    </p:spTree>
    <p:extLst>
      <p:ext uri="{BB962C8B-B14F-4D97-AF65-F5344CB8AC3E}">
        <p14:creationId xmlns:p14="http://schemas.microsoft.com/office/powerpoint/2010/main" val="3101845713"/>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D52C8-5AC4-3B5E-D451-47ADEC3177A2}"/>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D50B872D-C877-0B06-A226-80DACC36A297}"/>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3E5F16BD-C627-B654-AE5F-5F8F342FF36E}"/>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59534364-B4AC-D305-2FA6-5DD0FC5FE375}"/>
              </a:ext>
            </a:extLst>
          </p:cNvPr>
          <p:cNvSpPr>
            <a:spLocks noGrp="1"/>
          </p:cNvSpPr>
          <p:nvPr>
            <p:ph type="dt" sz="half" idx="10"/>
          </p:nvPr>
        </p:nvSpPr>
        <p:spPr/>
        <p:txBody>
          <a:bodyPr/>
          <a:lstStyle/>
          <a:p>
            <a:fld id="{F44D1FB7-6EE4-0340-943A-874CE9C9D315}" type="datetimeFigureOut">
              <a:rPr kumimoji="1" lang="zh-CN" altLang="en-US" smtClean="0"/>
              <a:t>2022/8/20</a:t>
            </a:fld>
            <a:endParaRPr kumimoji="1" lang="zh-CN" altLang="en-US"/>
          </a:p>
        </p:txBody>
      </p:sp>
      <p:sp>
        <p:nvSpPr>
          <p:cNvPr id="6" name="页脚占位符 5">
            <a:extLst>
              <a:ext uri="{FF2B5EF4-FFF2-40B4-BE49-F238E27FC236}">
                <a16:creationId xmlns:a16="http://schemas.microsoft.com/office/drawing/2014/main" id="{CBF51590-B5B9-06DA-57EC-A226BD76EBE6}"/>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DDB10BCD-F5D8-4E3A-5EA5-C45CA1691DE1}"/>
              </a:ext>
            </a:extLst>
          </p:cNvPr>
          <p:cNvSpPr>
            <a:spLocks noGrp="1"/>
          </p:cNvSpPr>
          <p:nvPr>
            <p:ph type="sldNum" sz="quarter" idx="12"/>
          </p:nvPr>
        </p:nvSpPr>
        <p:spPr/>
        <p:txBody>
          <a:bodyPr/>
          <a:lstStyle/>
          <a:p>
            <a:fld id="{3980DBD2-14D4-7649-8E89-AEBBEC45919D}" type="slidenum">
              <a:rPr kumimoji="1" lang="zh-CN" altLang="en-US" smtClean="0"/>
              <a:t>‹#›</a:t>
            </a:fld>
            <a:endParaRPr kumimoji="1" lang="zh-CN" altLang="en-US"/>
          </a:p>
        </p:txBody>
      </p:sp>
    </p:spTree>
    <p:extLst>
      <p:ext uri="{BB962C8B-B14F-4D97-AF65-F5344CB8AC3E}">
        <p14:creationId xmlns:p14="http://schemas.microsoft.com/office/powerpoint/2010/main" val="91594075"/>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00843F-F2EE-AB79-C8AC-67CEEEFAA8D8}"/>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FEDF3EC4-42F2-EA64-E952-CFCDBBBCE3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A2C6255F-1664-4A39-33A3-60A80AEB3620}"/>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5DE4D0A1-E5B9-1A9F-8726-62D5E69F61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C4682728-6EC9-7564-2EE1-C1B4735605C8}"/>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A6207D2D-6823-1CDA-A0AB-88CFD691999F}"/>
              </a:ext>
            </a:extLst>
          </p:cNvPr>
          <p:cNvSpPr>
            <a:spLocks noGrp="1"/>
          </p:cNvSpPr>
          <p:nvPr>
            <p:ph type="dt" sz="half" idx="10"/>
          </p:nvPr>
        </p:nvSpPr>
        <p:spPr/>
        <p:txBody>
          <a:bodyPr/>
          <a:lstStyle/>
          <a:p>
            <a:fld id="{F44D1FB7-6EE4-0340-943A-874CE9C9D315}" type="datetimeFigureOut">
              <a:rPr kumimoji="1" lang="zh-CN" altLang="en-US" smtClean="0"/>
              <a:t>2022/8/20</a:t>
            </a:fld>
            <a:endParaRPr kumimoji="1" lang="zh-CN" altLang="en-US"/>
          </a:p>
        </p:txBody>
      </p:sp>
      <p:sp>
        <p:nvSpPr>
          <p:cNvPr id="8" name="页脚占位符 7">
            <a:extLst>
              <a:ext uri="{FF2B5EF4-FFF2-40B4-BE49-F238E27FC236}">
                <a16:creationId xmlns:a16="http://schemas.microsoft.com/office/drawing/2014/main" id="{1BC9BAE2-7E1C-2229-5CB5-08DCB9E8F61C}"/>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71DE615B-7824-F56B-A049-19B2F3D3F518}"/>
              </a:ext>
            </a:extLst>
          </p:cNvPr>
          <p:cNvSpPr>
            <a:spLocks noGrp="1"/>
          </p:cNvSpPr>
          <p:nvPr>
            <p:ph type="sldNum" sz="quarter" idx="12"/>
          </p:nvPr>
        </p:nvSpPr>
        <p:spPr/>
        <p:txBody>
          <a:bodyPr/>
          <a:lstStyle/>
          <a:p>
            <a:fld id="{3980DBD2-14D4-7649-8E89-AEBBEC45919D}" type="slidenum">
              <a:rPr kumimoji="1" lang="zh-CN" altLang="en-US" smtClean="0"/>
              <a:t>‹#›</a:t>
            </a:fld>
            <a:endParaRPr kumimoji="1" lang="zh-CN" altLang="en-US"/>
          </a:p>
        </p:txBody>
      </p:sp>
    </p:spTree>
    <p:extLst>
      <p:ext uri="{BB962C8B-B14F-4D97-AF65-F5344CB8AC3E}">
        <p14:creationId xmlns:p14="http://schemas.microsoft.com/office/powerpoint/2010/main" val="4078592046"/>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03AEB8-7581-C50F-0788-A486A2554FFB}"/>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82976E15-C5A6-C483-7C5C-E7041F38547F}"/>
              </a:ext>
            </a:extLst>
          </p:cNvPr>
          <p:cNvSpPr>
            <a:spLocks noGrp="1"/>
          </p:cNvSpPr>
          <p:nvPr>
            <p:ph type="dt" sz="half" idx="10"/>
          </p:nvPr>
        </p:nvSpPr>
        <p:spPr/>
        <p:txBody>
          <a:bodyPr/>
          <a:lstStyle/>
          <a:p>
            <a:fld id="{F44D1FB7-6EE4-0340-943A-874CE9C9D315}" type="datetimeFigureOut">
              <a:rPr kumimoji="1" lang="zh-CN" altLang="en-US" smtClean="0"/>
              <a:t>2022/8/20</a:t>
            </a:fld>
            <a:endParaRPr kumimoji="1" lang="zh-CN" altLang="en-US"/>
          </a:p>
        </p:txBody>
      </p:sp>
      <p:sp>
        <p:nvSpPr>
          <p:cNvPr id="4" name="页脚占位符 3">
            <a:extLst>
              <a:ext uri="{FF2B5EF4-FFF2-40B4-BE49-F238E27FC236}">
                <a16:creationId xmlns:a16="http://schemas.microsoft.com/office/drawing/2014/main" id="{C871D5AF-4076-9E13-65B6-3BD3C93D0F23}"/>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0C4BD7C7-CA5C-6457-55BB-E60EAF92D529}"/>
              </a:ext>
            </a:extLst>
          </p:cNvPr>
          <p:cNvSpPr>
            <a:spLocks noGrp="1"/>
          </p:cNvSpPr>
          <p:nvPr>
            <p:ph type="sldNum" sz="quarter" idx="12"/>
          </p:nvPr>
        </p:nvSpPr>
        <p:spPr/>
        <p:txBody>
          <a:bodyPr/>
          <a:lstStyle/>
          <a:p>
            <a:fld id="{3980DBD2-14D4-7649-8E89-AEBBEC45919D}" type="slidenum">
              <a:rPr kumimoji="1" lang="zh-CN" altLang="en-US" smtClean="0"/>
              <a:t>‹#›</a:t>
            </a:fld>
            <a:endParaRPr kumimoji="1" lang="zh-CN" altLang="en-US"/>
          </a:p>
        </p:txBody>
      </p:sp>
    </p:spTree>
    <p:extLst>
      <p:ext uri="{BB962C8B-B14F-4D97-AF65-F5344CB8AC3E}">
        <p14:creationId xmlns:p14="http://schemas.microsoft.com/office/powerpoint/2010/main" val="1976857333"/>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68C05EF-D2CB-6220-100A-9BDCD668D953}"/>
              </a:ext>
            </a:extLst>
          </p:cNvPr>
          <p:cNvSpPr>
            <a:spLocks noGrp="1"/>
          </p:cNvSpPr>
          <p:nvPr>
            <p:ph type="dt" sz="half" idx="10"/>
          </p:nvPr>
        </p:nvSpPr>
        <p:spPr/>
        <p:txBody>
          <a:bodyPr/>
          <a:lstStyle/>
          <a:p>
            <a:fld id="{F44D1FB7-6EE4-0340-943A-874CE9C9D315}" type="datetimeFigureOut">
              <a:rPr kumimoji="1" lang="zh-CN" altLang="en-US" smtClean="0"/>
              <a:t>2022/8/20</a:t>
            </a:fld>
            <a:endParaRPr kumimoji="1" lang="zh-CN" altLang="en-US"/>
          </a:p>
        </p:txBody>
      </p:sp>
      <p:sp>
        <p:nvSpPr>
          <p:cNvPr id="3" name="页脚占位符 2">
            <a:extLst>
              <a:ext uri="{FF2B5EF4-FFF2-40B4-BE49-F238E27FC236}">
                <a16:creationId xmlns:a16="http://schemas.microsoft.com/office/drawing/2014/main" id="{5D68392E-24F3-1236-17DD-0D99AB1564CD}"/>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C5E7767F-2C9C-94F3-5025-D899BD76B750}"/>
              </a:ext>
            </a:extLst>
          </p:cNvPr>
          <p:cNvSpPr>
            <a:spLocks noGrp="1"/>
          </p:cNvSpPr>
          <p:nvPr>
            <p:ph type="sldNum" sz="quarter" idx="12"/>
          </p:nvPr>
        </p:nvSpPr>
        <p:spPr/>
        <p:txBody>
          <a:bodyPr/>
          <a:lstStyle/>
          <a:p>
            <a:fld id="{3980DBD2-14D4-7649-8E89-AEBBEC45919D}" type="slidenum">
              <a:rPr kumimoji="1" lang="zh-CN" altLang="en-US" smtClean="0"/>
              <a:t>‹#›</a:t>
            </a:fld>
            <a:endParaRPr kumimoji="1" lang="zh-CN" altLang="en-US"/>
          </a:p>
        </p:txBody>
      </p:sp>
    </p:spTree>
    <p:extLst>
      <p:ext uri="{BB962C8B-B14F-4D97-AF65-F5344CB8AC3E}">
        <p14:creationId xmlns:p14="http://schemas.microsoft.com/office/powerpoint/2010/main" val="2164146994"/>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FAC604-C262-DC26-8D9F-DECE191C8265}"/>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B465C2E8-5D4B-2E6D-D0A2-7026510072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6AB103A3-73E0-B2D9-DEE0-E31A714236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59B3834A-ED8C-B7A2-8FA3-42D4E0097B3C}"/>
              </a:ext>
            </a:extLst>
          </p:cNvPr>
          <p:cNvSpPr>
            <a:spLocks noGrp="1"/>
          </p:cNvSpPr>
          <p:nvPr>
            <p:ph type="dt" sz="half" idx="10"/>
          </p:nvPr>
        </p:nvSpPr>
        <p:spPr/>
        <p:txBody>
          <a:bodyPr/>
          <a:lstStyle/>
          <a:p>
            <a:fld id="{F44D1FB7-6EE4-0340-943A-874CE9C9D315}" type="datetimeFigureOut">
              <a:rPr kumimoji="1" lang="zh-CN" altLang="en-US" smtClean="0"/>
              <a:t>2022/8/20</a:t>
            </a:fld>
            <a:endParaRPr kumimoji="1" lang="zh-CN" altLang="en-US"/>
          </a:p>
        </p:txBody>
      </p:sp>
      <p:sp>
        <p:nvSpPr>
          <p:cNvPr id="6" name="页脚占位符 5">
            <a:extLst>
              <a:ext uri="{FF2B5EF4-FFF2-40B4-BE49-F238E27FC236}">
                <a16:creationId xmlns:a16="http://schemas.microsoft.com/office/drawing/2014/main" id="{11132B3E-AF39-D16C-7517-FA393F13BCC8}"/>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C49ACB8C-FFC3-B74B-F7DD-34200257AB6A}"/>
              </a:ext>
            </a:extLst>
          </p:cNvPr>
          <p:cNvSpPr>
            <a:spLocks noGrp="1"/>
          </p:cNvSpPr>
          <p:nvPr>
            <p:ph type="sldNum" sz="quarter" idx="12"/>
          </p:nvPr>
        </p:nvSpPr>
        <p:spPr/>
        <p:txBody>
          <a:bodyPr/>
          <a:lstStyle/>
          <a:p>
            <a:fld id="{3980DBD2-14D4-7649-8E89-AEBBEC45919D}" type="slidenum">
              <a:rPr kumimoji="1" lang="zh-CN" altLang="en-US" smtClean="0"/>
              <a:t>‹#›</a:t>
            </a:fld>
            <a:endParaRPr kumimoji="1" lang="zh-CN" altLang="en-US"/>
          </a:p>
        </p:txBody>
      </p:sp>
    </p:spTree>
    <p:extLst>
      <p:ext uri="{BB962C8B-B14F-4D97-AF65-F5344CB8AC3E}">
        <p14:creationId xmlns:p14="http://schemas.microsoft.com/office/powerpoint/2010/main" val="277198671"/>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25B22F-BEEC-57F8-352E-F5BCA1CE782A}"/>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E4394EC8-9136-52A7-5E63-550DECDD8D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7A48DB34-ACA0-1F2F-C30D-FDE8DEE6F6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230969B5-82CD-F3C3-83E1-1C6701111C7C}"/>
              </a:ext>
            </a:extLst>
          </p:cNvPr>
          <p:cNvSpPr>
            <a:spLocks noGrp="1"/>
          </p:cNvSpPr>
          <p:nvPr>
            <p:ph type="dt" sz="half" idx="10"/>
          </p:nvPr>
        </p:nvSpPr>
        <p:spPr/>
        <p:txBody>
          <a:bodyPr/>
          <a:lstStyle/>
          <a:p>
            <a:fld id="{F44D1FB7-6EE4-0340-943A-874CE9C9D315}" type="datetimeFigureOut">
              <a:rPr kumimoji="1" lang="zh-CN" altLang="en-US" smtClean="0"/>
              <a:t>2022/8/20</a:t>
            </a:fld>
            <a:endParaRPr kumimoji="1" lang="zh-CN" altLang="en-US"/>
          </a:p>
        </p:txBody>
      </p:sp>
      <p:sp>
        <p:nvSpPr>
          <p:cNvPr id="6" name="页脚占位符 5">
            <a:extLst>
              <a:ext uri="{FF2B5EF4-FFF2-40B4-BE49-F238E27FC236}">
                <a16:creationId xmlns:a16="http://schemas.microsoft.com/office/drawing/2014/main" id="{6A08A68D-60C2-EED1-1E5A-1D2ABB870C2A}"/>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79AA4AC-AFC6-9733-618C-6F633BB68E26}"/>
              </a:ext>
            </a:extLst>
          </p:cNvPr>
          <p:cNvSpPr>
            <a:spLocks noGrp="1"/>
          </p:cNvSpPr>
          <p:nvPr>
            <p:ph type="sldNum" sz="quarter" idx="12"/>
          </p:nvPr>
        </p:nvSpPr>
        <p:spPr/>
        <p:txBody>
          <a:bodyPr/>
          <a:lstStyle/>
          <a:p>
            <a:fld id="{3980DBD2-14D4-7649-8E89-AEBBEC45919D}" type="slidenum">
              <a:rPr kumimoji="1" lang="zh-CN" altLang="en-US" smtClean="0"/>
              <a:t>‹#›</a:t>
            </a:fld>
            <a:endParaRPr kumimoji="1" lang="zh-CN" altLang="en-US"/>
          </a:p>
        </p:txBody>
      </p:sp>
    </p:spTree>
    <p:extLst>
      <p:ext uri="{BB962C8B-B14F-4D97-AF65-F5344CB8AC3E}">
        <p14:creationId xmlns:p14="http://schemas.microsoft.com/office/powerpoint/2010/main" val="3573019783"/>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CE68F25-F21C-68F1-BBAE-911FE309CD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02C6621F-48EA-2BD4-659A-6CCF4CF1DF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08827E74-13A7-4071-F386-BE393E8683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4D1FB7-6EE4-0340-943A-874CE9C9D315}" type="datetimeFigureOut">
              <a:rPr kumimoji="1" lang="zh-CN" altLang="en-US" smtClean="0"/>
              <a:t>2022/8/20</a:t>
            </a:fld>
            <a:endParaRPr kumimoji="1" lang="zh-CN" altLang="en-US"/>
          </a:p>
        </p:txBody>
      </p:sp>
      <p:sp>
        <p:nvSpPr>
          <p:cNvPr id="5" name="页脚占位符 4">
            <a:extLst>
              <a:ext uri="{FF2B5EF4-FFF2-40B4-BE49-F238E27FC236}">
                <a16:creationId xmlns:a16="http://schemas.microsoft.com/office/drawing/2014/main" id="{87B59018-11A3-F6AB-55C4-E907ECC4AF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12E01686-5A26-7895-979A-EE1F3357C3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80DBD2-14D4-7649-8E89-AEBBEC45919D}" type="slidenum">
              <a:rPr kumimoji="1" lang="zh-CN" altLang="en-US" smtClean="0"/>
              <a:t>‹#›</a:t>
            </a:fld>
            <a:endParaRPr kumimoji="1" lang="zh-CN" altLang="en-US"/>
          </a:p>
        </p:txBody>
      </p:sp>
    </p:spTree>
    <p:extLst>
      <p:ext uri="{BB962C8B-B14F-4D97-AF65-F5344CB8AC3E}">
        <p14:creationId xmlns:p14="http://schemas.microsoft.com/office/powerpoint/2010/main" val="13693758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anchor="ctr">
            <a:normAutofit/>
          </a:bodyPr>
          <a:lstStyle/>
          <a:p>
            <a:r>
              <a:rPr lang="zh-CN"/>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a:normAutofit/>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4" name="日期占位符 3"/>
          <p:cNvSpPr>
            <a:spLocks noGrp="1"/>
          </p:cNvSpPr>
          <p:nvPr>
            <p:ph type="dt" idx="2"/>
          </p:nvPr>
        </p:nvSpPr>
        <p:spPr>
          <a:xfrm>
            <a:off x="838200" y="6356350"/>
            <a:ext cx="2743200" cy="365125"/>
          </a:xfrm>
          <a:prstGeom prst="rect">
            <a:avLst/>
          </a:prstGeom>
        </p:spPr>
        <p:txBody>
          <a:bodyPr vert="horz" lIns="91440" tIns="45720" rIns="91440" bIns="45720" anchor="ctr"/>
          <a:lstStyle>
            <a:lvl1pPr lvl="0" algn="l">
              <a:defRPr sz="1200" b="1" i="0">
                <a:solidFill>
                  <a:schemeClr val="tx1">
                    <a:tint val="75000"/>
                  </a:schemeClr>
                </a:solidFill>
                <a:latin typeface="Source Han Sans CN Bold"/>
              </a:defRPr>
            </a:lvl1pPr>
          </a:lstStyle>
          <a:p>
            <a:fld id="{D8E48170-234A-45A9-BA18-EB5F9F299700}" type="datetimeFigureOut">
              <a:rPr lang="en-US" altLang="zh-CN"/>
              <a:t>8/20/22</a:t>
            </a:fld>
            <a:endParaRPr lang="zh-CN"/>
          </a:p>
        </p:txBody>
      </p:sp>
      <p:sp>
        <p:nvSpPr>
          <p:cNvPr id="5" name="页脚占位符 4"/>
          <p:cNvSpPr>
            <a:spLocks noGrp="1"/>
          </p:cNvSpPr>
          <p:nvPr>
            <p:ph type="ftr" idx="3"/>
          </p:nvPr>
        </p:nvSpPr>
        <p:spPr>
          <a:xfrm>
            <a:off x="4038600" y="6356350"/>
            <a:ext cx="4114800" cy="365125"/>
          </a:xfrm>
          <a:prstGeom prst="rect">
            <a:avLst/>
          </a:prstGeom>
        </p:spPr>
        <p:txBody>
          <a:bodyPr vert="horz" lIns="91440" tIns="45720" rIns="91440" bIns="45720" anchor="ctr"/>
          <a:lstStyle>
            <a:lvl1pPr lvl="0" algn="ctr">
              <a:defRPr sz="1200" b="1" i="0">
                <a:solidFill>
                  <a:schemeClr val="tx1">
                    <a:tint val="75000"/>
                  </a:schemeClr>
                </a:solidFill>
                <a:latin typeface="Source Han Sans CN Bold"/>
              </a:defRPr>
            </a:lvl1pPr>
          </a:lstStyle>
          <a:p>
            <a:endParaRPr lang="zh-CN"/>
          </a:p>
        </p:txBody>
      </p:sp>
      <p:sp>
        <p:nvSpPr>
          <p:cNvPr id="6" name="灯片编号占位符 5"/>
          <p:cNvSpPr>
            <a:spLocks noGrp="1"/>
          </p:cNvSpPr>
          <p:nvPr>
            <p:ph type="sldNum" idx="4"/>
          </p:nvPr>
        </p:nvSpPr>
        <p:spPr>
          <a:xfrm>
            <a:off x="8610600" y="6356350"/>
            <a:ext cx="2743200" cy="365125"/>
          </a:xfrm>
          <a:prstGeom prst="rect">
            <a:avLst/>
          </a:prstGeom>
        </p:spPr>
        <p:txBody>
          <a:bodyPr vert="horz" lIns="91440" tIns="45720" rIns="91440" bIns="45720" anchor="ctr"/>
          <a:lstStyle>
            <a:lvl1pPr lvl="0" algn="r">
              <a:defRPr sz="1200" b="1" i="0">
                <a:solidFill>
                  <a:schemeClr val="tx1">
                    <a:tint val="75000"/>
                  </a:schemeClr>
                </a:solidFill>
                <a:latin typeface="Source Han Sans CN Bold"/>
              </a:defRPr>
            </a:lvl1pPr>
          </a:lstStyle>
          <a:p>
            <a:fld id="{13BEB98F-7A2F-46AB-AD99-CC9999768B61}" type="slidenum">
              <a:rPr lang="zh-CN"/>
              <a:t>‹#›</a:t>
            </a:fld>
            <a:endParaRPr lang="zh-CN"/>
          </a:p>
        </p:txBody>
      </p:sp>
    </p:spTree>
    <p:extLst>
      <p:ext uri="{BB962C8B-B14F-4D97-AF65-F5344CB8AC3E}">
        <p14:creationId xmlns:p14="http://schemas.microsoft.com/office/powerpoint/2010/main" val="3001379522"/>
      </p:ext>
    </p:extLst>
  </p:cSld>
  <p:clrMap bg1="lt1" tx1="dk1" bg2="lt2" tx2="dk2" accent1="accent1" accent2="accent2" accent3="accent3" accent4="accent4" accent5="accent5" accent6="accent6" hlink="hlink" folHlink="folHlink"/>
  <p:sldLayoutIdLst>
    <p:sldLayoutId id="2147483666" r:id="rId1"/>
  </p:sldLayoutIdLst>
  <p:txStyles>
    <p:titleStyle>
      <a:lvl1pPr lvl="0" algn="l" defTabSz="914400">
        <a:lnSpc>
          <a:spcPct val="90000"/>
        </a:lnSpc>
        <a:spcBef>
          <a:spcPct val="0"/>
        </a:spcBef>
        <a:buNone/>
        <a:defRPr sz="4400" b="1" i="0" kern="1200">
          <a:solidFill>
            <a:schemeClr val="tx1"/>
          </a:solidFill>
          <a:latin typeface="Source Han Sans CN Bold"/>
          <a:ea typeface="OPPOSans B"/>
        </a:defRPr>
      </a:lvl1pPr>
    </p:titleStyle>
    <p:bodyStyle>
      <a:lvl1pPr marL="228600" lvl="0" indent="-228600" algn="l" defTabSz="914400">
        <a:lnSpc>
          <a:spcPct val="90000"/>
        </a:lnSpc>
        <a:spcBef>
          <a:spcPts val="1000"/>
        </a:spcBef>
        <a:buFont typeface="Arial" charset="0"/>
        <a:buChar char="•"/>
        <a:defRPr sz="2800" b="1" i="0" kern="1200">
          <a:solidFill>
            <a:schemeClr val="tx1"/>
          </a:solidFill>
          <a:latin typeface="Source Han Sans CN Bold"/>
          <a:ea typeface="OPPOSans B"/>
        </a:defRPr>
      </a:lvl1pPr>
      <a:lvl2pPr marL="685800" lvl="1" indent="-228600" algn="l" defTabSz="914400">
        <a:lnSpc>
          <a:spcPct val="90000"/>
        </a:lnSpc>
        <a:spcBef>
          <a:spcPts val="500"/>
        </a:spcBef>
        <a:buFont typeface="Arial" charset="0"/>
        <a:buChar char="•"/>
        <a:defRPr sz="2400" b="1" i="0" kern="1200">
          <a:solidFill>
            <a:schemeClr val="tx1"/>
          </a:solidFill>
          <a:latin typeface="Source Han Sans CN Bold"/>
          <a:ea typeface="OPPOSans B"/>
        </a:defRPr>
      </a:lvl2pPr>
      <a:lvl3pPr marL="1143000" lvl="2" indent="-228600" algn="l" defTabSz="914400">
        <a:lnSpc>
          <a:spcPct val="90000"/>
        </a:lnSpc>
        <a:spcBef>
          <a:spcPts val="500"/>
        </a:spcBef>
        <a:buFont typeface="Arial" charset="0"/>
        <a:buChar char="•"/>
        <a:defRPr sz="2000" b="1" i="0" kern="1200">
          <a:solidFill>
            <a:schemeClr val="tx1"/>
          </a:solidFill>
          <a:latin typeface="Source Han Sans CN Bold"/>
          <a:ea typeface="OPPOSans B"/>
        </a:defRPr>
      </a:lvl3pPr>
      <a:lvl4pPr marL="1600200" lvl="3" indent="-228600" algn="l" defTabSz="914400">
        <a:lnSpc>
          <a:spcPct val="90000"/>
        </a:lnSpc>
        <a:spcBef>
          <a:spcPts val="500"/>
        </a:spcBef>
        <a:buFont typeface="Arial" charset="0"/>
        <a:buChar char="•"/>
        <a:defRPr sz="1800" b="1" i="0" kern="1200">
          <a:solidFill>
            <a:schemeClr val="tx1"/>
          </a:solidFill>
          <a:latin typeface="Source Han Sans CN Bold"/>
          <a:ea typeface="OPPOSans B"/>
        </a:defRPr>
      </a:lvl4pPr>
      <a:lvl5pPr marL="2057400" lvl="4" indent="-228600" algn="l" defTabSz="914400">
        <a:lnSpc>
          <a:spcPct val="90000"/>
        </a:lnSpc>
        <a:spcBef>
          <a:spcPts val="500"/>
        </a:spcBef>
        <a:buFont typeface="Arial" charset="0"/>
        <a:buChar char="•"/>
        <a:defRPr sz="1800" b="1" i="0" kern="1200">
          <a:solidFill>
            <a:schemeClr val="tx1"/>
          </a:solidFill>
          <a:latin typeface="Source Han Sans CN Bold"/>
          <a:ea typeface="OPPOSans B"/>
        </a:defRPr>
      </a:lvl5pPr>
      <a:lvl6pPr marL="2514600" lvl="5" indent="-228600" algn="l" defTabSz="914400">
        <a:lnSpc>
          <a:spcPct val="90000"/>
        </a:lnSpc>
        <a:spcBef>
          <a:spcPts val="500"/>
        </a:spcBef>
        <a:buFont typeface="Arial" charset="0"/>
        <a:buChar char="•"/>
        <a:defRPr sz="1800" kern="1200">
          <a:solidFill>
            <a:schemeClr val="tx1"/>
          </a:solidFill>
          <a:latin typeface="Gilroy-Bold"/>
          <a:ea typeface="OPPOSans B"/>
        </a:defRPr>
      </a:lvl6pPr>
      <a:lvl7pPr marL="2971800" lvl="6" indent="-228600" algn="l" defTabSz="914400">
        <a:lnSpc>
          <a:spcPct val="90000"/>
        </a:lnSpc>
        <a:spcBef>
          <a:spcPts val="500"/>
        </a:spcBef>
        <a:buFont typeface="Arial" charset="0"/>
        <a:buChar char="•"/>
        <a:defRPr sz="1800" kern="1200">
          <a:solidFill>
            <a:schemeClr val="tx1"/>
          </a:solidFill>
          <a:latin typeface="Gilroy-Bold"/>
          <a:ea typeface="OPPOSans B"/>
        </a:defRPr>
      </a:lvl7pPr>
      <a:lvl8pPr marL="3429000" lvl="7" indent="-228600" algn="l" defTabSz="914400">
        <a:lnSpc>
          <a:spcPct val="90000"/>
        </a:lnSpc>
        <a:spcBef>
          <a:spcPts val="500"/>
        </a:spcBef>
        <a:buFont typeface="Arial" charset="0"/>
        <a:buChar char="•"/>
        <a:defRPr sz="1800" kern="1200">
          <a:solidFill>
            <a:schemeClr val="tx1"/>
          </a:solidFill>
          <a:latin typeface="Gilroy-Bold"/>
          <a:ea typeface="OPPOSans B"/>
        </a:defRPr>
      </a:lvl8pPr>
      <a:lvl9pPr marL="3886200" lvl="8" indent="-228600" algn="l" defTabSz="914400">
        <a:lnSpc>
          <a:spcPct val="90000"/>
        </a:lnSpc>
        <a:spcBef>
          <a:spcPts val="500"/>
        </a:spcBef>
        <a:buFont typeface="Arial" charset="0"/>
        <a:buChar char="•"/>
        <a:defRPr sz="1800" kern="1200">
          <a:solidFill>
            <a:schemeClr val="tx1"/>
          </a:solidFill>
          <a:latin typeface="Gilroy-Bold"/>
          <a:ea typeface="OPPOSans B"/>
        </a:defRPr>
      </a:lvl9pPr>
    </p:bodyStyle>
    <p:otherStyle>
      <a:lvl1pPr marL="0" lvl="0" algn="l" defTabSz="914400">
        <a:defRPr sz="1800" kern="1200">
          <a:solidFill>
            <a:schemeClr val="tx1"/>
          </a:solidFill>
          <a:latin typeface="Gilroy-Bold"/>
          <a:ea typeface="OPPOSans B"/>
        </a:defRPr>
      </a:lvl1pPr>
      <a:lvl2pPr marL="457200" lvl="1" algn="l" defTabSz="914400">
        <a:defRPr sz="1800" kern="1200">
          <a:solidFill>
            <a:schemeClr val="tx1"/>
          </a:solidFill>
          <a:latin typeface="Gilroy-Bold"/>
          <a:ea typeface="OPPOSans B"/>
        </a:defRPr>
      </a:lvl2pPr>
      <a:lvl3pPr marL="914400" lvl="2" algn="l" defTabSz="914400">
        <a:defRPr sz="1800" kern="1200">
          <a:solidFill>
            <a:schemeClr val="tx1"/>
          </a:solidFill>
          <a:latin typeface="Gilroy-Bold"/>
          <a:ea typeface="OPPOSans B"/>
        </a:defRPr>
      </a:lvl3pPr>
      <a:lvl4pPr marL="1371600" lvl="3" algn="l" defTabSz="914400">
        <a:defRPr sz="1800" kern="1200">
          <a:solidFill>
            <a:schemeClr val="tx1"/>
          </a:solidFill>
          <a:latin typeface="Gilroy-Bold"/>
          <a:ea typeface="OPPOSans B"/>
        </a:defRPr>
      </a:lvl4pPr>
      <a:lvl5pPr marL="1828800" lvl="4" algn="l" defTabSz="914400">
        <a:defRPr sz="1800" kern="1200">
          <a:solidFill>
            <a:schemeClr val="tx1"/>
          </a:solidFill>
          <a:latin typeface="Gilroy-Bold"/>
          <a:ea typeface="OPPOSans B"/>
        </a:defRPr>
      </a:lvl5pPr>
      <a:lvl6pPr marL="2286000" lvl="5" algn="l" defTabSz="914400">
        <a:defRPr sz="1800" kern="1200">
          <a:solidFill>
            <a:schemeClr val="tx1"/>
          </a:solidFill>
          <a:latin typeface="Gilroy-Bold"/>
          <a:ea typeface="OPPOSans B"/>
        </a:defRPr>
      </a:lvl6pPr>
      <a:lvl7pPr marL="2743200" lvl="6" algn="l" defTabSz="914400">
        <a:defRPr sz="1800" kern="1200">
          <a:solidFill>
            <a:schemeClr val="tx1"/>
          </a:solidFill>
          <a:latin typeface="Gilroy-Bold"/>
          <a:ea typeface="OPPOSans B"/>
        </a:defRPr>
      </a:lvl7pPr>
      <a:lvl8pPr marL="3200400" lvl="7" algn="l" defTabSz="914400">
        <a:defRPr sz="1800" kern="1200">
          <a:solidFill>
            <a:schemeClr val="tx1"/>
          </a:solidFill>
          <a:latin typeface="Gilroy-Bold"/>
          <a:ea typeface="OPPOSans B"/>
        </a:defRPr>
      </a:lvl8pPr>
      <a:lvl9pPr marL="3657600" lvl="8" algn="l" defTabSz="914400">
        <a:defRPr sz="1800" kern="1200">
          <a:solidFill>
            <a:schemeClr val="tx1"/>
          </a:solidFill>
          <a:latin typeface="Gilroy-Bold"/>
          <a:ea typeface="OPPOSans B"/>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1.emf"/><Relationship Id="rId7" Type="http://schemas.openxmlformats.org/officeDocument/2006/relationships/image" Target="../media/image5.emf"/><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emf"/><Relationship Id="rId11" Type="http://schemas.openxmlformats.org/officeDocument/2006/relationships/image" Target="../media/image9.emf"/><Relationship Id="rId5" Type="http://schemas.openxmlformats.org/officeDocument/2006/relationships/image" Target="../media/image3.emf"/><Relationship Id="rId10" Type="http://schemas.openxmlformats.org/officeDocument/2006/relationships/image" Target="../media/image8.emf"/><Relationship Id="rId4" Type="http://schemas.openxmlformats.org/officeDocument/2006/relationships/image" Target="../media/image2.emf"/><Relationship Id="rId9" Type="http://schemas.openxmlformats.org/officeDocument/2006/relationships/image" Target="../media/image7.emf"/></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emf"/><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image" Target="../media/image3.emf"/></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emf"/><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image" Target="../media/image3.emf"/></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9.emf"/></Relationships>
</file>

<file path=ppt/slides/_rels/slide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image" Target="../media/image3.emf"/></Relationships>
</file>

<file path=ppt/slides/_rels/slide14.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23.emf"/><Relationship Id="rId7" Type="http://schemas.openxmlformats.org/officeDocument/2006/relationships/image" Target="../media/image7.emf"/><Relationship Id="rId2" Type="http://schemas.openxmlformats.org/officeDocument/2006/relationships/image" Target="../media/image1.emf"/><Relationship Id="rId1" Type="http://schemas.openxmlformats.org/officeDocument/2006/relationships/slideLayout" Target="../slideLayouts/slideLayout12.xml"/><Relationship Id="rId6" Type="http://schemas.openxmlformats.org/officeDocument/2006/relationships/image" Target="../media/image6.emf"/><Relationship Id="rId5" Type="http://schemas.openxmlformats.org/officeDocument/2006/relationships/image" Target="../media/image9.emf"/><Relationship Id="rId4" Type="http://schemas.openxmlformats.org/officeDocument/2006/relationships/image" Target="../media/image3.emf"/></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9.emf"/></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9.emf"/></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9.emf"/></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image" Target="../media/image3.emf"/></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9.emf"/></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1.png"/><Relationship Id="rId4" Type="http://schemas.openxmlformats.org/officeDocument/2006/relationships/image" Target="../media/image9.emf"/></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16.png"/><Relationship Id="rId2"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1.png"/><Relationship Id="rId4" Type="http://schemas.openxmlformats.org/officeDocument/2006/relationships/image" Target="../media/image9.emf"/></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18.png"/><Relationship Id="rId2"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1.png"/><Relationship Id="rId4"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81EBA8A5-ADE4-E4B8-5D22-585EB460095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12628"/>
          <a:stretch/>
        </p:blipFill>
        <p:spPr>
          <a:xfrm>
            <a:off x="7904835" y="625461"/>
            <a:ext cx="4287165" cy="3159380"/>
          </a:xfrm>
          <a:prstGeom prst="rect">
            <a:avLst/>
          </a:prstGeom>
        </p:spPr>
      </p:pic>
      <p:pic>
        <p:nvPicPr>
          <p:cNvPr id="15" name="图片 14">
            <a:extLst>
              <a:ext uri="{FF2B5EF4-FFF2-40B4-BE49-F238E27FC236}">
                <a16:creationId xmlns:a16="http://schemas.microsoft.com/office/drawing/2014/main" id="{7773F843-4EB6-6BEA-E647-78FFBA1D2DC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12628"/>
          <a:stretch/>
        </p:blipFill>
        <p:spPr>
          <a:xfrm>
            <a:off x="7904835" y="3753850"/>
            <a:ext cx="4287165" cy="3159380"/>
          </a:xfrm>
          <a:prstGeom prst="rect">
            <a:avLst/>
          </a:prstGeom>
        </p:spPr>
      </p:pic>
      <p:sp>
        <p:nvSpPr>
          <p:cNvPr id="5" name="矩形 4">
            <a:extLst>
              <a:ext uri="{FF2B5EF4-FFF2-40B4-BE49-F238E27FC236}">
                <a16:creationId xmlns:a16="http://schemas.microsoft.com/office/drawing/2014/main" id="{0C964E66-8932-3CB5-C179-6C0B3CBE274B}"/>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4"/>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5"/>
          <a:stretch>
            <a:fillRect/>
          </a:stretch>
        </p:blipFill>
        <p:spPr>
          <a:xfrm>
            <a:off x="10475947" y="162321"/>
            <a:ext cx="1492364" cy="288000"/>
          </a:xfrm>
          <a:prstGeom prst="rect">
            <a:avLst/>
          </a:prstGeom>
        </p:spPr>
      </p:pic>
      <p:sp>
        <p:nvSpPr>
          <p:cNvPr id="59" name="文本框 58">
            <a:extLst>
              <a:ext uri="{FF2B5EF4-FFF2-40B4-BE49-F238E27FC236}">
                <a16:creationId xmlns:a16="http://schemas.microsoft.com/office/drawing/2014/main" id="{D55C48EC-4AE3-F65D-9952-DB157C9CD1C0}"/>
              </a:ext>
            </a:extLst>
          </p:cNvPr>
          <p:cNvSpPr txBox="1"/>
          <p:nvPr/>
        </p:nvSpPr>
        <p:spPr>
          <a:xfrm>
            <a:off x="10516954" y="5518423"/>
            <a:ext cx="1224655" cy="307777"/>
          </a:xfrm>
          <a:prstGeom prst="rect">
            <a:avLst/>
          </a:prstGeom>
          <a:noFill/>
        </p:spPr>
        <p:txBody>
          <a:bodyPr wrap="square" rtlCol="0">
            <a:spAutoFit/>
          </a:bodyPr>
          <a:lstStyle/>
          <a:p>
            <a:pPr algn="r"/>
            <a:r>
              <a:rPr kumimoji="1" lang="en-US" altLang="zh-CN" sz="1400" b="1" dirty="0">
                <a:solidFill>
                  <a:schemeClr val="tx1">
                    <a:lumMod val="85000"/>
                    <a:lumOff val="15000"/>
                  </a:schemeClr>
                </a:solidFill>
                <a:latin typeface="Alibaba PuHuiTi 2.0 95 ExtraBol" pitchFamily="18" charset="-122"/>
                <a:ea typeface="Alibaba PuHuiTi 2.0 95 ExtraBol" pitchFamily="18" charset="-122"/>
                <a:cs typeface="Alibaba PuHuiTi 2.0 95 ExtraBol" pitchFamily="18" charset="-122"/>
              </a:rPr>
              <a:t>…</a:t>
            </a:r>
            <a:r>
              <a:rPr kumimoji="1" lang="zh-CN" altLang="en-US" sz="1400" b="1" dirty="0">
                <a:solidFill>
                  <a:schemeClr val="tx1">
                    <a:lumMod val="85000"/>
                    <a:lumOff val="15000"/>
                  </a:schemeClr>
                </a:solidFill>
                <a:latin typeface="Alibaba PuHuiTi 2.0 95 ExtraBol" pitchFamily="18" charset="-122"/>
                <a:ea typeface="Alibaba PuHuiTi 2.0 95 ExtraBol" pitchFamily="18" charset="-122"/>
                <a:cs typeface="Alibaba PuHuiTi 2.0 95 ExtraBol" pitchFamily="18" charset="-122"/>
              </a:rPr>
              <a:t> </a:t>
            </a:r>
            <a:r>
              <a:rPr kumimoji="1" lang="en-US" altLang="zh-CN" sz="1400" b="1" dirty="0">
                <a:solidFill>
                  <a:schemeClr val="tx1">
                    <a:lumMod val="85000"/>
                    <a:lumOff val="15000"/>
                  </a:schemeClr>
                </a:solidFill>
                <a:latin typeface="Alibaba PuHuiTi 2.0 95 ExtraBol" pitchFamily="18" charset="-122"/>
                <a:ea typeface="Alibaba PuHuiTi 2.0 95 ExtraBol" pitchFamily="18" charset="-122"/>
                <a:cs typeface="Alibaba PuHuiTi 2.0 95 ExtraBol" pitchFamily="18" charset="-122"/>
              </a:rPr>
              <a:t>…</a:t>
            </a:r>
            <a:endParaRPr kumimoji="1" lang="zh-CN" altLang="en-US" sz="1100" dirty="0">
              <a:solidFill>
                <a:schemeClr val="tx1">
                  <a:lumMod val="85000"/>
                  <a:lumOff val="15000"/>
                </a:schemeClr>
              </a:solidFill>
              <a:latin typeface="Alibaba PuHuiTi 2.0 65 Medium" pitchFamily="18" charset="-122"/>
              <a:ea typeface="Alibaba PuHuiTi 2.0 65 Medium" pitchFamily="18" charset="-122"/>
              <a:cs typeface="Alibaba PuHuiTi 2.0 65 Medium" pitchFamily="18" charset="-122"/>
            </a:endParaRPr>
          </a:p>
        </p:txBody>
      </p:sp>
      <p:pic>
        <p:nvPicPr>
          <p:cNvPr id="77" name="图片 76">
            <a:extLst>
              <a:ext uri="{FF2B5EF4-FFF2-40B4-BE49-F238E27FC236}">
                <a16:creationId xmlns:a16="http://schemas.microsoft.com/office/drawing/2014/main" id="{086ADE32-DD03-62E9-0ED1-8211BB21704E}"/>
              </a:ext>
            </a:extLst>
          </p:cNvPr>
          <p:cNvPicPr>
            <a:picLocks noChangeAspect="1"/>
          </p:cNvPicPr>
          <p:nvPr/>
        </p:nvPicPr>
        <p:blipFill>
          <a:blip r:embed="rId6"/>
          <a:stretch>
            <a:fillRect/>
          </a:stretch>
        </p:blipFill>
        <p:spPr>
          <a:xfrm>
            <a:off x="9080346" y="1736100"/>
            <a:ext cx="864000" cy="864000"/>
          </a:xfrm>
          <a:prstGeom prst="rect">
            <a:avLst/>
          </a:prstGeom>
        </p:spPr>
      </p:pic>
      <p:pic>
        <p:nvPicPr>
          <p:cNvPr id="78" name="图片 77">
            <a:extLst>
              <a:ext uri="{FF2B5EF4-FFF2-40B4-BE49-F238E27FC236}">
                <a16:creationId xmlns:a16="http://schemas.microsoft.com/office/drawing/2014/main" id="{21F2B8F5-181C-1CB6-7D0C-BCE1546608E4}"/>
              </a:ext>
            </a:extLst>
          </p:cNvPr>
          <p:cNvPicPr>
            <a:picLocks noChangeAspect="1"/>
          </p:cNvPicPr>
          <p:nvPr/>
        </p:nvPicPr>
        <p:blipFill>
          <a:blip r:embed="rId7"/>
          <a:stretch>
            <a:fillRect/>
          </a:stretch>
        </p:blipFill>
        <p:spPr>
          <a:xfrm>
            <a:off x="10487522" y="2359082"/>
            <a:ext cx="864000" cy="864000"/>
          </a:xfrm>
          <a:prstGeom prst="rect">
            <a:avLst/>
          </a:prstGeom>
        </p:spPr>
      </p:pic>
      <p:pic>
        <p:nvPicPr>
          <p:cNvPr id="79" name="图片 78">
            <a:extLst>
              <a:ext uri="{FF2B5EF4-FFF2-40B4-BE49-F238E27FC236}">
                <a16:creationId xmlns:a16="http://schemas.microsoft.com/office/drawing/2014/main" id="{D7F85B9C-021B-FB3C-86A1-3163C71BF98D}"/>
              </a:ext>
            </a:extLst>
          </p:cNvPr>
          <p:cNvPicPr>
            <a:picLocks noChangeAspect="1"/>
          </p:cNvPicPr>
          <p:nvPr/>
        </p:nvPicPr>
        <p:blipFill>
          <a:blip r:embed="rId8"/>
          <a:stretch>
            <a:fillRect/>
          </a:stretch>
        </p:blipFill>
        <p:spPr>
          <a:xfrm>
            <a:off x="9080346" y="4406536"/>
            <a:ext cx="864000" cy="864000"/>
          </a:xfrm>
          <a:prstGeom prst="rect">
            <a:avLst/>
          </a:prstGeom>
        </p:spPr>
      </p:pic>
      <p:pic>
        <p:nvPicPr>
          <p:cNvPr id="80" name="图片 79">
            <a:extLst>
              <a:ext uri="{FF2B5EF4-FFF2-40B4-BE49-F238E27FC236}">
                <a16:creationId xmlns:a16="http://schemas.microsoft.com/office/drawing/2014/main" id="{9E6F3900-E5CF-5259-C6EC-B93AA6B1F9D2}"/>
              </a:ext>
            </a:extLst>
          </p:cNvPr>
          <p:cNvPicPr>
            <a:picLocks noChangeAspect="1"/>
          </p:cNvPicPr>
          <p:nvPr/>
        </p:nvPicPr>
        <p:blipFill>
          <a:blip r:embed="rId9"/>
          <a:stretch>
            <a:fillRect/>
          </a:stretch>
        </p:blipFill>
        <p:spPr>
          <a:xfrm>
            <a:off x="10517504" y="3736230"/>
            <a:ext cx="864000" cy="864000"/>
          </a:xfrm>
          <a:prstGeom prst="rect">
            <a:avLst/>
          </a:prstGeom>
        </p:spPr>
      </p:pic>
      <p:pic>
        <p:nvPicPr>
          <p:cNvPr id="81" name="图片 80">
            <a:extLst>
              <a:ext uri="{FF2B5EF4-FFF2-40B4-BE49-F238E27FC236}">
                <a16:creationId xmlns:a16="http://schemas.microsoft.com/office/drawing/2014/main" id="{68106A70-5328-1641-4D69-53F0E8DE7FDA}"/>
              </a:ext>
            </a:extLst>
          </p:cNvPr>
          <p:cNvPicPr>
            <a:picLocks noChangeAspect="1"/>
          </p:cNvPicPr>
          <p:nvPr/>
        </p:nvPicPr>
        <p:blipFill>
          <a:blip r:embed="rId10"/>
          <a:stretch>
            <a:fillRect/>
          </a:stretch>
        </p:blipFill>
        <p:spPr>
          <a:xfrm>
            <a:off x="9080346" y="3066175"/>
            <a:ext cx="864000" cy="864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11"/>
          <a:stretch>
            <a:fillRect/>
          </a:stretch>
        </p:blipFill>
        <p:spPr>
          <a:xfrm>
            <a:off x="333923" y="142643"/>
            <a:ext cx="1703470" cy="398007"/>
          </a:xfrm>
          <a:prstGeom prst="rect">
            <a:avLst/>
          </a:prstGeom>
        </p:spPr>
      </p:pic>
      <p:grpSp>
        <p:nvGrpSpPr>
          <p:cNvPr id="2" name="组合 1">
            <a:extLst>
              <a:ext uri="{FF2B5EF4-FFF2-40B4-BE49-F238E27FC236}">
                <a16:creationId xmlns:a16="http://schemas.microsoft.com/office/drawing/2014/main" id="{79AF711A-369E-D508-C736-DA4B9DD0B6B9}"/>
              </a:ext>
            </a:extLst>
          </p:cNvPr>
          <p:cNvGrpSpPr/>
          <p:nvPr/>
        </p:nvGrpSpPr>
        <p:grpSpPr>
          <a:xfrm>
            <a:off x="603291" y="1442824"/>
            <a:ext cx="6485787" cy="3323140"/>
            <a:chOff x="947432" y="3391980"/>
            <a:chExt cx="5973096" cy="1908687"/>
          </a:xfrm>
        </p:grpSpPr>
        <p:sp>
          <p:nvSpPr>
            <p:cNvPr id="3" name="矩形 2">
              <a:extLst>
                <a:ext uri="{FF2B5EF4-FFF2-40B4-BE49-F238E27FC236}">
                  <a16:creationId xmlns:a16="http://schemas.microsoft.com/office/drawing/2014/main" id="{B967A67E-0681-7FA8-46AF-FFE85AFB9D37}"/>
                </a:ext>
              </a:extLst>
            </p:cNvPr>
            <p:cNvSpPr/>
            <p:nvPr/>
          </p:nvSpPr>
          <p:spPr>
            <a:xfrm>
              <a:off x="947432" y="3391980"/>
              <a:ext cx="5973096" cy="1908687"/>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E3B7CE92-817C-F0A2-E178-9C1095CB55A9}"/>
                </a:ext>
              </a:extLst>
            </p:cNvPr>
            <p:cNvSpPr txBox="1"/>
            <p:nvPr/>
          </p:nvSpPr>
          <p:spPr>
            <a:xfrm>
              <a:off x="1334904" y="3641254"/>
              <a:ext cx="5585624" cy="441938"/>
            </a:xfrm>
            <a:prstGeom prst="rect">
              <a:avLst/>
            </a:prstGeom>
            <a:noFill/>
          </p:spPr>
          <p:txBody>
            <a:bodyPr wrap="square" rtlCol="0">
              <a:spAutoFit/>
            </a:bodyPr>
            <a:lstStyle/>
            <a:p>
              <a:r>
                <a:rPr kumimoji="1" lang="en-US" altLang="zh-CN" sz="4400" b="1" dirty="0" err="1">
                  <a:solidFill>
                    <a:srgbClr val="2B2B2B"/>
                  </a:solidFill>
                  <a:latin typeface="Microsoft YaHei" panose="020B0503020204020204" pitchFamily="34" charset="-122"/>
                  <a:ea typeface="Microsoft YaHei" panose="020B0503020204020204" pitchFamily="34" charset="-122"/>
                  <a:cs typeface="Alibaba PuHuiTi 2.0 65 Medium" pitchFamily="18" charset="-122"/>
                </a:rPr>
                <a:t>Dokit</a:t>
              </a:r>
              <a:r>
                <a:rPr kumimoji="1" lang="zh-CN" altLang="en-US" sz="4400" b="1" dirty="0">
                  <a:solidFill>
                    <a:srgbClr val="2B2B2B"/>
                  </a:solidFill>
                  <a:latin typeface="Microsoft YaHei" panose="020B0503020204020204" pitchFamily="34" charset="-122"/>
                  <a:ea typeface="Microsoft YaHei" panose="020B0503020204020204" pitchFamily="34" charset="-122"/>
                  <a:cs typeface="Alibaba PuHuiTi 2.0 65 Medium" pitchFamily="18" charset="-122"/>
                </a:rPr>
                <a:t> 耗电检测</a:t>
              </a:r>
            </a:p>
          </p:txBody>
        </p:sp>
      </p:grpSp>
      <p:grpSp>
        <p:nvGrpSpPr>
          <p:cNvPr id="12" name="组合 11">
            <a:extLst>
              <a:ext uri="{FF2B5EF4-FFF2-40B4-BE49-F238E27FC236}">
                <a16:creationId xmlns:a16="http://schemas.microsoft.com/office/drawing/2014/main" id="{786AB00A-BD8D-AFF6-FACE-AA8A1BCE555F}"/>
              </a:ext>
            </a:extLst>
          </p:cNvPr>
          <p:cNvGrpSpPr/>
          <p:nvPr/>
        </p:nvGrpSpPr>
        <p:grpSpPr>
          <a:xfrm>
            <a:off x="1007135" y="4481275"/>
            <a:ext cx="6363533" cy="1608700"/>
            <a:chOff x="1034341" y="3834154"/>
            <a:chExt cx="6363533" cy="1608700"/>
          </a:xfrm>
        </p:grpSpPr>
        <p:grpSp>
          <p:nvGrpSpPr>
            <p:cNvPr id="16" name="组合 15">
              <a:extLst>
                <a:ext uri="{FF2B5EF4-FFF2-40B4-BE49-F238E27FC236}">
                  <a16:creationId xmlns:a16="http://schemas.microsoft.com/office/drawing/2014/main" id="{B5B17C79-6D92-B1B2-422D-9E79E26F0DAC}"/>
                </a:ext>
              </a:extLst>
            </p:cNvPr>
            <p:cNvGrpSpPr/>
            <p:nvPr/>
          </p:nvGrpSpPr>
          <p:grpSpPr>
            <a:xfrm>
              <a:off x="1034341" y="3834154"/>
              <a:ext cx="6363533" cy="1608700"/>
              <a:chOff x="2528137" y="3425877"/>
              <a:chExt cx="4259384" cy="2119578"/>
            </a:xfrm>
          </p:grpSpPr>
          <p:sp>
            <p:nvSpPr>
              <p:cNvPr id="17" name="矩形 16">
                <a:extLst>
                  <a:ext uri="{FF2B5EF4-FFF2-40B4-BE49-F238E27FC236}">
                    <a16:creationId xmlns:a16="http://schemas.microsoft.com/office/drawing/2014/main" id="{F5DA7DFC-4AC6-D1EE-5044-6A4991AD9CCE}"/>
                  </a:ext>
                </a:extLst>
              </p:cNvPr>
              <p:cNvSpPr/>
              <p:nvPr/>
            </p:nvSpPr>
            <p:spPr>
              <a:xfrm>
                <a:off x="2528137" y="3425877"/>
                <a:ext cx="4259384" cy="2119578"/>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ED745EE3-857F-4D37-BC8E-0387345F7348}"/>
                  </a:ext>
                </a:extLst>
              </p:cNvPr>
              <p:cNvSpPr txBox="1"/>
              <p:nvPr/>
            </p:nvSpPr>
            <p:spPr>
              <a:xfrm>
                <a:off x="2729536" y="3897971"/>
                <a:ext cx="2071197" cy="1227283"/>
              </a:xfrm>
              <a:prstGeom prst="rect">
                <a:avLst/>
              </a:prstGeom>
              <a:noFill/>
            </p:spPr>
            <p:txBody>
              <a:bodyPr wrap="square" rtlCol="0">
                <a:spAutoFit/>
              </a:bodyPr>
              <a:lstStyle/>
              <a:p>
                <a:pPr>
                  <a:lnSpc>
                    <a:spcPct val="130000"/>
                  </a:lnSpc>
                </a:pPr>
                <a:r>
                  <a:rPr kumimoji="1" lang="zh-CN" altLang="en-US" sz="2200" b="1" dirty="0">
                    <a:solidFill>
                      <a:srgbClr val="2B2B2B"/>
                    </a:solidFill>
                    <a:latin typeface="Microsoft YaHei" panose="020B0503020204020204" pitchFamily="34" charset="-122"/>
                    <a:ea typeface="Microsoft YaHei" panose="020B0503020204020204" pitchFamily="34" charset="-122"/>
                    <a:cs typeface="Alibaba PuHuiTi 2.0 65 Medium" pitchFamily="18" charset="-122"/>
                  </a:rPr>
                  <a:t>学生：</a:t>
                </a:r>
                <a:r>
                  <a:rPr kumimoji="1" lang="zh-CN" altLang="en-US" sz="2200" dirty="0">
                    <a:solidFill>
                      <a:srgbClr val="2B2B2B"/>
                    </a:solidFill>
                    <a:latin typeface="Microsoft YaHei Light" panose="020B0503020204020204" pitchFamily="34" charset="-122"/>
                    <a:ea typeface="Microsoft YaHei Light" panose="020B0503020204020204" pitchFamily="34" charset="-122"/>
                    <a:cs typeface="Alibaba PuHuiTi 2.0 65 Medium" pitchFamily="18" charset="-122"/>
                  </a:rPr>
                  <a:t>陶泽华</a:t>
                </a:r>
                <a:endParaRPr kumimoji="1" lang="en-US" altLang="zh-CN" sz="2200" dirty="0">
                  <a:solidFill>
                    <a:srgbClr val="2B2B2B"/>
                  </a:solidFill>
                  <a:latin typeface="Microsoft YaHei Light" panose="020B0503020204020204" pitchFamily="34" charset="-122"/>
                  <a:ea typeface="Microsoft YaHei Light" panose="020B0503020204020204" pitchFamily="34" charset="-122"/>
                  <a:cs typeface="Alibaba PuHuiTi 2.0 65 Medium" pitchFamily="18" charset="-122"/>
                </a:endParaRPr>
              </a:p>
              <a:p>
                <a:pPr>
                  <a:lnSpc>
                    <a:spcPct val="130000"/>
                  </a:lnSpc>
                </a:pPr>
                <a:r>
                  <a:rPr kumimoji="1" lang="zh-CN" altLang="en-US" sz="2200" b="1" dirty="0">
                    <a:solidFill>
                      <a:srgbClr val="2B2B2B"/>
                    </a:solidFill>
                    <a:latin typeface="Microsoft YaHei" panose="020B0503020204020204" pitchFamily="34" charset="-122"/>
                    <a:ea typeface="Microsoft YaHei" panose="020B0503020204020204" pitchFamily="34" charset="-122"/>
                    <a:cs typeface="Alibaba PuHuiTi 2.0 65 Medium" pitchFamily="18" charset="-122"/>
                  </a:rPr>
                  <a:t>导师：</a:t>
                </a:r>
                <a:r>
                  <a:rPr kumimoji="1" lang="zh-CN" altLang="en-US" sz="2200" b="1" dirty="0">
                    <a:solidFill>
                      <a:srgbClr val="2B2B2B"/>
                    </a:solidFill>
                    <a:latin typeface="Microsoft YaHei Light" panose="020B0503020204020204" pitchFamily="34" charset="-122"/>
                    <a:ea typeface="Microsoft YaHei Light" panose="020B0503020204020204" pitchFamily="34" charset="-122"/>
                    <a:cs typeface="Alibaba PuHuiTi 2.0 65 Medium" pitchFamily="18" charset="-122"/>
                  </a:rPr>
                  <a:t>何颖</a:t>
                </a:r>
                <a:endParaRPr kumimoji="1" lang="en-US" altLang="zh-CN" sz="2200" b="1" dirty="0">
                  <a:solidFill>
                    <a:srgbClr val="2B2B2B"/>
                  </a:solidFill>
                  <a:latin typeface="Microsoft YaHei" panose="020B0503020204020204" pitchFamily="34" charset="-122"/>
                  <a:ea typeface="Microsoft YaHei" panose="020B0503020204020204" pitchFamily="34" charset="-122"/>
                  <a:cs typeface="Alibaba PuHuiTi 2.0 65 Medium" pitchFamily="18" charset="-122"/>
                </a:endParaRPr>
              </a:p>
            </p:txBody>
          </p:sp>
        </p:grpSp>
        <p:sp>
          <p:nvSpPr>
            <p:cNvPr id="11" name="文本框 10">
              <a:extLst>
                <a:ext uri="{FF2B5EF4-FFF2-40B4-BE49-F238E27FC236}">
                  <a16:creationId xmlns:a16="http://schemas.microsoft.com/office/drawing/2014/main" id="{3A739A17-C991-F75A-642F-71803FC7B8AD}"/>
                </a:ext>
              </a:extLst>
            </p:cNvPr>
            <p:cNvSpPr txBox="1"/>
            <p:nvPr/>
          </p:nvSpPr>
          <p:spPr>
            <a:xfrm>
              <a:off x="3873390" y="4178605"/>
              <a:ext cx="3094375" cy="931473"/>
            </a:xfrm>
            <a:prstGeom prst="rect">
              <a:avLst/>
            </a:prstGeom>
            <a:noFill/>
          </p:spPr>
          <p:txBody>
            <a:bodyPr wrap="square" rtlCol="0">
              <a:spAutoFit/>
            </a:bodyPr>
            <a:lstStyle/>
            <a:p>
              <a:pPr>
                <a:lnSpc>
                  <a:spcPct val="130000"/>
                </a:lnSpc>
              </a:pPr>
              <a:r>
                <a:rPr kumimoji="1" lang="zh-CN" altLang="en-US" sz="2200" b="1" dirty="0">
                  <a:solidFill>
                    <a:srgbClr val="2B2B2B"/>
                  </a:solidFill>
                  <a:latin typeface="Microsoft YaHei" panose="020B0503020204020204" pitchFamily="34" charset="-122"/>
                  <a:ea typeface="Microsoft YaHei" panose="020B0503020204020204" pitchFamily="34" charset="-122"/>
                  <a:cs typeface="Alibaba PuHuiTi 2.0 65 Medium" pitchFamily="18" charset="-122"/>
                </a:rPr>
                <a:t>学校：</a:t>
              </a:r>
              <a:r>
                <a:rPr kumimoji="1" lang="zh-CN" altLang="en-US" sz="2200" b="1" dirty="0">
                  <a:solidFill>
                    <a:srgbClr val="2B2B2B"/>
                  </a:solidFill>
                  <a:latin typeface="Microsoft YaHei Light" panose="020B0503020204020204" pitchFamily="34" charset="-122"/>
                  <a:ea typeface="Microsoft YaHei Light" panose="020B0503020204020204" pitchFamily="34" charset="-122"/>
                  <a:cs typeface="Alibaba PuHuiTi 2.0 65 Medium" pitchFamily="18" charset="-122"/>
                </a:rPr>
                <a:t>南京</a:t>
              </a:r>
              <a:r>
                <a:rPr kumimoji="1" lang="zh-CN" altLang="en-US" sz="2200" dirty="0">
                  <a:solidFill>
                    <a:srgbClr val="2B2B2B"/>
                  </a:solidFill>
                  <a:latin typeface="Microsoft YaHei Light" panose="020B0503020204020204" pitchFamily="34" charset="-122"/>
                  <a:ea typeface="Microsoft YaHei Light" panose="020B0503020204020204" pitchFamily="34" charset="-122"/>
                  <a:cs typeface="Alibaba PuHuiTi 2.0 65 Medium" pitchFamily="18" charset="-122"/>
                </a:rPr>
                <a:t>大学</a:t>
              </a:r>
              <a:endParaRPr kumimoji="1" lang="en-US" altLang="zh-CN" sz="2200" b="1" dirty="0">
                <a:solidFill>
                  <a:srgbClr val="2B2B2B"/>
                </a:solidFill>
                <a:latin typeface="Microsoft YaHei" panose="020B0503020204020204" pitchFamily="34" charset="-122"/>
                <a:ea typeface="Microsoft YaHei" panose="020B0503020204020204" pitchFamily="34" charset="-122"/>
                <a:cs typeface="Alibaba PuHuiTi 2.0 65 Medium" pitchFamily="18" charset="-122"/>
              </a:endParaRPr>
            </a:p>
            <a:p>
              <a:pPr>
                <a:lnSpc>
                  <a:spcPct val="130000"/>
                </a:lnSpc>
              </a:pPr>
              <a:r>
                <a:rPr kumimoji="1" lang="zh-CN" altLang="en-US" sz="2200" b="1" dirty="0">
                  <a:solidFill>
                    <a:srgbClr val="2B2B2B"/>
                  </a:solidFill>
                  <a:latin typeface="Microsoft YaHei" panose="020B0503020204020204" pitchFamily="34" charset="-122"/>
                  <a:ea typeface="Microsoft YaHei" panose="020B0503020204020204" pitchFamily="34" charset="-122"/>
                  <a:cs typeface="Alibaba PuHuiTi 2.0 65 Medium" pitchFamily="18" charset="-122"/>
                </a:rPr>
                <a:t>时间：</a:t>
              </a:r>
              <a:r>
                <a:rPr kumimoji="1" lang="en-US" altLang="zh-CN" sz="2200" dirty="0">
                  <a:solidFill>
                    <a:srgbClr val="2B2B2B"/>
                  </a:solidFill>
                  <a:latin typeface="Microsoft YaHei Light" panose="020B0503020204020204" pitchFamily="34" charset="-122"/>
                  <a:ea typeface="Microsoft YaHei Light" panose="020B0503020204020204" pitchFamily="34" charset="-122"/>
                  <a:cs typeface="Alibaba PuHuiTi 2.0 65 Medium" pitchFamily="18" charset="-122"/>
                </a:rPr>
                <a:t>2022/8/20</a:t>
              </a:r>
            </a:p>
          </p:txBody>
        </p:sp>
      </p:grpSp>
      <p:pic>
        <p:nvPicPr>
          <p:cNvPr id="10" name="图片 9" descr="图标&#10;&#10;描述已自动生成">
            <a:extLst>
              <a:ext uri="{FF2B5EF4-FFF2-40B4-BE49-F238E27FC236}">
                <a16:creationId xmlns:a16="http://schemas.microsoft.com/office/drawing/2014/main" id="{355B5759-9A14-6760-87E1-32C15FBE2519}"/>
              </a:ext>
            </a:extLst>
          </p:cNvPr>
          <p:cNvPicPr>
            <a:picLocks noChangeAspect="1"/>
          </p:cNvPicPr>
          <p:nvPr/>
        </p:nvPicPr>
        <p:blipFill>
          <a:blip r:embed="rId12"/>
          <a:stretch>
            <a:fillRect/>
          </a:stretch>
        </p:blipFill>
        <p:spPr>
          <a:xfrm>
            <a:off x="1096731" y="2836048"/>
            <a:ext cx="1155700" cy="1092200"/>
          </a:xfrm>
          <a:prstGeom prst="rect">
            <a:avLst/>
          </a:prstGeom>
        </p:spPr>
      </p:pic>
    </p:spTree>
    <p:extLst>
      <p:ext uri="{BB962C8B-B14F-4D97-AF65-F5344CB8AC3E}">
        <p14:creationId xmlns:p14="http://schemas.microsoft.com/office/powerpoint/2010/main" val="1612316751"/>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8B3F482-CA20-43AC-AF70-9ECAC1AE6213}"/>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3"/>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4"/>
          <a:stretch>
            <a:fillRect/>
          </a:stretch>
        </p:blipFill>
        <p:spPr>
          <a:xfrm>
            <a:off x="10475947" y="162321"/>
            <a:ext cx="1492364" cy="288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5"/>
          <a:stretch>
            <a:fillRect/>
          </a:stretch>
        </p:blipFill>
        <p:spPr>
          <a:xfrm>
            <a:off x="333923" y="142643"/>
            <a:ext cx="1703470" cy="398007"/>
          </a:xfrm>
          <a:prstGeom prst="rect">
            <a:avLst/>
          </a:prstGeom>
        </p:spPr>
      </p:pic>
      <p:pic>
        <p:nvPicPr>
          <p:cNvPr id="19" name="图片 18" descr="背景图案&#10;&#10;低可信度描述已自动生成">
            <a:extLst>
              <a:ext uri="{FF2B5EF4-FFF2-40B4-BE49-F238E27FC236}">
                <a16:creationId xmlns:a16="http://schemas.microsoft.com/office/drawing/2014/main" id="{2685F17E-27A9-6437-3999-F7564D50428E}"/>
              </a:ext>
            </a:extLst>
          </p:cNvPr>
          <p:cNvPicPr>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rot="18900000">
            <a:off x="9734076" y="346329"/>
            <a:ext cx="2976105" cy="2964669"/>
          </a:xfrm>
          <a:prstGeom prst="rect">
            <a:avLst/>
          </a:prstGeom>
        </p:spPr>
      </p:pic>
      <p:sp>
        <p:nvSpPr>
          <p:cNvPr id="20" name="文本框 19">
            <a:extLst>
              <a:ext uri="{FF2B5EF4-FFF2-40B4-BE49-F238E27FC236}">
                <a16:creationId xmlns:a16="http://schemas.microsoft.com/office/drawing/2014/main" id="{6A330192-5943-94E4-1E73-F8C84723360A}"/>
              </a:ext>
            </a:extLst>
          </p:cNvPr>
          <p:cNvSpPr txBox="1"/>
          <p:nvPr/>
        </p:nvSpPr>
        <p:spPr>
          <a:xfrm>
            <a:off x="2092631" y="104680"/>
            <a:ext cx="3655026" cy="461665"/>
          </a:xfrm>
          <a:prstGeom prst="rect">
            <a:avLst/>
          </a:prstGeom>
          <a:noFill/>
        </p:spPr>
        <p:txBody>
          <a:bodyPr wrap="square" rtlCol="0">
            <a:spAutoFit/>
          </a:bodyPr>
          <a:lstStyle/>
          <a:p>
            <a:r>
              <a:rPr kumimoji="1" lang="en-US" altLang="zh-CN"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a:t>
            </a:r>
            <a:r>
              <a:rPr kumimoji="1" lang="zh-CN" altLang="en-US"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 </a:t>
            </a:r>
            <a:r>
              <a:rPr kumimoji="1" lang="zh-CN" altLang="en-US" sz="24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rPr>
              <a:t>课题进展与成果展示</a:t>
            </a:r>
          </a:p>
        </p:txBody>
      </p:sp>
      <p:sp>
        <p:nvSpPr>
          <p:cNvPr id="3" name="文本框 2">
            <a:extLst>
              <a:ext uri="{FF2B5EF4-FFF2-40B4-BE49-F238E27FC236}">
                <a16:creationId xmlns:a16="http://schemas.microsoft.com/office/drawing/2014/main" id="{CB6D58A1-D16C-6E18-F8D6-B8CD4A880FAF}"/>
              </a:ext>
            </a:extLst>
          </p:cNvPr>
          <p:cNvSpPr txBox="1"/>
          <p:nvPr/>
        </p:nvSpPr>
        <p:spPr>
          <a:xfrm>
            <a:off x="186056" y="1246495"/>
            <a:ext cx="5438885" cy="3693319"/>
          </a:xfrm>
          <a:prstGeom prst="rect">
            <a:avLst/>
          </a:prstGeom>
          <a:noFill/>
        </p:spPr>
        <p:txBody>
          <a:bodyPr wrap="square" rtlCol="0">
            <a:spAutoFit/>
          </a:bodyPr>
          <a:lstStyle/>
          <a:p>
            <a:r>
              <a:rPr kumimoji="1" lang="zh-CN" altLang="en-US" sz="2400" b="1" dirty="0">
                <a:latin typeface="Microsoft YaHei Light" panose="020B0503020204020204" pitchFamily="34" charset="-122"/>
                <a:ea typeface="Microsoft YaHei Light" panose="020B0503020204020204" pitchFamily="34" charset="-122"/>
              </a:rPr>
              <a:t>设备状态监控</a:t>
            </a:r>
            <a:endParaRPr kumimoji="1" lang="en-US" altLang="zh-CN" sz="2400" b="1" dirty="0">
              <a:latin typeface="Microsoft YaHei Light" panose="020B0503020204020204" pitchFamily="34" charset="-122"/>
              <a:ea typeface="Microsoft YaHei Light" panose="020B0503020204020204" pitchFamily="34" charset="-122"/>
            </a:endParaRPr>
          </a:p>
          <a:p>
            <a:endParaRPr kumimoji="1" lang="en-US" altLang="zh-CN" sz="2400" b="1" dirty="0">
              <a:latin typeface="Microsoft YaHei Light" panose="020B0503020204020204" pitchFamily="34" charset="-122"/>
              <a:ea typeface="Microsoft YaHei Light" panose="020B0503020204020204" pitchFamily="34" charset="-122"/>
            </a:endParaRPr>
          </a:p>
          <a:p>
            <a:r>
              <a:rPr kumimoji="1" lang="zh-CN" altLang="en-US" dirty="0">
                <a:latin typeface="Microsoft YaHei Light" panose="020B0503020204020204" pitchFamily="34" charset="-122"/>
                <a:ea typeface="Microsoft YaHei Light" panose="020B0503020204020204" pitchFamily="34" charset="-122"/>
              </a:rPr>
              <a:t>通过在</a:t>
            </a:r>
            <a:r>
              <a:rPr kumimoji="1" lang="en" altLang="zh-CN" dirty="0" err="1">
                <a:latin typeface="Microsoft YaHei Light" panose="020B0503020204020204" pitchFamily="34" charset="-122"/>
                <a:ea typeface="Microsoft YaHei Light" panose="020B0503020204020204" pitchFamily="34" charset="-122"/>
              </a:rPr>
              <a:t>onCreate</a:t>
            </a:r>
            <a:r>
              <a:rPr kumimoji="1" lang="zh-CN" altLang="en-US" dirty="0">
                <a:latin typeface="Microsoft YaHei Light" panose="020B0503020204020204" pitchFamily="34" charset="-122"/>
                <a:ea typeface="Microsoft YaHei Light" panose="020B0503020204020204" pitchFamily="34" charset="-122"/>
              </a:rPr>
              <a:t>生命周期方法中注册一个自己实现的</a:t>
            </a:r>
            <a:r>
              <a:rPr kumimoji="1" lang="en" altLang="zh-CN" dirty="0" err="1">
                <a:latin typeface="Microsoft YaHei Light" panose="020B0503020204020204" pitchFamily="34" charset="-122"/>
                <a:ea typeface="Microsoft YaHei Light" panose="020B0503020204020204" pitchFamily="34" charset="-122"/>
              </a:rPr>
              <a:t>DeviceStateListener</a:t>
            </a:r>
            <a:r>
              <a:rPr kumimoji="1" lang="zh-CN" altLang="en-US" dirty="0">
                <a:latin typeface="Microsoft YaHei Light" panose="020B0503020204020204" pitchFamily="34" charset="-122"/>
                <a:ea typeface="Microsoft YaHei Light" panose="020B0503020204020204" pitchFamily="34" charset="-122"/>
              </a:rPr>
              <a:t>监听器（它会接收设备屏幕状态的广播并调用相应的方法）用来监听屏幕点亮和屏幕熄灭的事件。</a:t>
            </a:r>
            <a:endParaRPr kumimoji="1" lang="en-US" altLang="zh-CN" dirty="0">
              <a:latin typeface="Microsoft YaHei Light" panose="020B0503020204020204" pitchFamily="34" charset="-122"/>
              <a:ea typeface="Microsoft YaHei Light" panose="020B0503020204020204" pitchFamily="34" charset="-122"/>
            </a:endParaRPr>
          </a:p>
          <a:p>
            <a:endParaRPr kumimoji="1" lang="en-US" altLang="zh-CN" dirty="0">
              <a:latin typeface="Microsoft YaHei Light" panose="020B0503020204020204" pitchFamily="34" charset="-122"/>
              <a:ea typeface="Microsoft YaHei Light" panose="020B0503020204020204" pitchFamily="34" charset="-122"/>
            </a:endParaRPr>
          </a:p>
          <a:p>
            <a:r>
              <a:rPr kumimoji="1" lang="en" altLang="zh-CN" dirty="0" err="1">
                <a:latin typeface="Microsoft YaHei Light" panose="020B0503020204020204" pitchFamily="34" charset="-122"/>
                <a:ea typeface="Microsoft YaHei Light" panose="020B0503020204020204" pitchFamily="34" charset="-122"/>
              </a:rPr>
              <a:t>DeviceStateController</a:t>
            </a:r>
            <a:r>
              <a:rPr kumimoji="1" lang="zh-CN" altLang="en-US" dirty="0">
                <a:latin typeface="Microsoft YaHei Light" panose="020B0503020204020204" pitchFamily="34" charset="-122"/>
                <a:ea typeface="Microsoft YaHei Light" panose="020B0503020204020204" pitchFamily="34" charset="-122"/>
              </a:rPr>
              <a:t>是一个控制类，它持有设备的息屏时间、亮屏时间、总的运行时间，根据这些时间可以计算出在监控的时间段内设备的息屏时间和亮屏时间的占比。</a:t>
            </a:r>
          </a:p>
          <a:p>
            <a:endParaRPr kumimoji="1" lang="zh-CN" altLang="en-US" sz="2400" b="1" dirty="0">
              <a:latin typeface="Microsoft YaHei Light" panose="020B0503020204020204" pitchFamily="34" charset="-122"/>
              <a:ea typeface="Microsoft YaHei Light" panose="020B0503020204020204" pitchFamily="34" charset="-122"/>
            </a:endParaRPr>
          </a:p>
        </p:txBody>
      </p:sp>
      <p:pic>
        <p:nvPicPr>
          <p:cNvPr id="4" name="图片 3" descr="图片包含 文本&#10;&#10;描述已自动生成">
            <a:extLst>
              <a:ext uri="{FF2B5EF4-FFF2-40B4-BE49-F238E27FC236}">
                <a16:creationId xmlns:a16="http://schemas.microsoft.com/office/drawing/2014/main" id="{5DF04A24-DC9D-6B96-E78B-DFD2463C27EB}"/>
              </a:ext>
            </a:extLst>
          </p:cNvPr>
          <p:cNvPicPr>
            <a:picLocks noChangeAspect="1"/>
          </p:cNvPicPr>
          <p:nvPr/>
        </p:nvPicPr>
        <p:blipFill>
          <a:blip r:embed="rId7"/>
          <a:stretch>
            <a:fillRect/>
          </a:stretch>
        </p:blipFill>
        <p:spPr>
          <a:xfrm>
            <a:off x="5861067" y="671025"/>
            <a:ext cx="5222304" cy="4804012"/>
          </a:xfrm>
          <a:prstGeom prst="rect">
            <a:avLst/>
          </a:prstGeom>
        </p:spPr>
      </p:pic>
      <p:pic>
        <p:nvPicPr>
          <p:cNvPr id="5" name="图片 4">
            <a:extLst>
              <a:ext uri="{FF2B5EF4-FFF2-40B4-BE49-F238E27FC236}">
                <a16:creationId xmlns:a16="http://schemas.microsoft.com/office/drawing/2014/main" id="{6DAD441F-4F97-5C50-291B-BB247EE0A109}"/>
              </a:ext>
            </a:extLst>
          </p:cNvPr>
          <p:cNvPicPr>
            <a:picLocks noChangeAspect="1"/>
          </p:cNvPicPr>
          <p:nvPr/>
        </p:nvPicPr>
        <p:blipFill>
          <a:blip r:embed="rId8"/>
          <a:stretch>
            <a:fillRect/>
          </a:stretch>
        </p:blipFill>
        <p:spPr>
          <a:xfrm>
            <a:off x="738833" y="5625362"/>
            <a:ext cx="9525000" cy="1041400"/>
          </a:xfrm>
          <a:prstGeom prst="rect">
            <a:avLst/>
          </a:prstGeom>
        </p:spPr>
      </p:pic>
    </p:spTree>
    <p:extLst>
      <p:ext uri="{BB962C8B-B14F-4D97-AF65-F5344CB8AC3E}">
        <p14:creationId xmlns:p14="http://schemas.microsoft.com/office/powerpoint/2010/main" val="4168049143"/>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8B3F482-CA20-43AC-AF70-9ECAC1AE6213}"/>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3"/>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4"/>
          <a:stretch>
            <a:fillRect/>
          </a:stretch>
        </p:blipFill>
        <p:spPr>
          <a:xfrm>
            <a:off x="10475947" y="162321"/>
            <a:ext cx="1492364" cy="288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5"/>
          <a:stretch>
            <a:fillRect/>
          </a:stretch>
        </p:blipFill>
        <p:spPr>
          <a:xfrm>
            <a:off x="333923" y="142643"/>
            <a:ext cx="1703470" cy="398007"/>
          </a:xfrm>
          <a:prstGeom prst="rect">
            <a:avLst/>
          </a:prstGeom>
        </p:spPr>
      </p:pic>
      <p:pic>
        <p:nvPicPr>
          <p:cNvPr id="19" name="图片 18" descr="背景图案&#10;&#10;低可信度描述已自动生成">
            <a:extLst>
              <a:ext uri="{FF2B5EF4-FFF2-40B4-BE49-F238E27FC236}">
                <a16:creationId xmlns:a16="http://schemas.microsoft.com/office/drawing/2014/main" id="{2685F17E-27A9-6437-3999-F7564D50428E}"/>
              </a:ext>
            </a:extLst>
          </p:cNvPr>
          <p:cNvPicPr>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rot="18900000">
            <a:off x="9734076" y="346329"/>
            <a:ext cx="2976105" cy="2964669"/>
          </a:xfrm>
          <a:prstGeom prst="rect">
            <a:avLst/>
          </a:prstGeom>
        </p:spPr>
      </p:pic>
      <p:sp>
        <p:nvSpPr>
          <p:cNvPr id="20" name="文本框 19">
            <a:extLst>
              <a:ext uri="{FF2B5EF4-FFF2-40B4-BE49-F238E27FC236}">
                <a16:creationId xmlns:a16="http://schemas.microsoft.com/office/drawing/2014/main" id="{6A330192-5943-94E4-1E73-F8C84723360A}"/>
              </a:ext>
            </a:extLst>
          </p:cNvPr>
          <p:cNvSpPr txBox="1"/>
          <p:nvPr/>
        </p:nvSpPr>
        <p:spPr>
          <a:xfrm>
            <a:off x="2092631" y="104680"/>
            <a:ext cx="3655026" cy="461665"/>
          </a:xfrm>
          <a:prstGeom prst="rect">
            <a:avLst/>
          </a:prstGeom>
          <a:noFill/>
        </p:spPr>
        <p:txBody>
          <a:bodyPr wrap="square" rtlCol="0">
            <a:spAutoFit/>
          </a:bodyPr>
          <a:lstStyle/>
          <a:p>
            <a:r>
              <a:rPr kumimoji="1" lang="en-US" altLang="zh-CN"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a:t>
            </a:r>
            <a:r>
              <a:rPr kumimoji="1" lang="zh-CN" altLang="en-US"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 </a:t>
            </a:r>
            <a:r>
              <a:rPr kumimoji="1" lang="zh-CN" altLang="en-US" sz="24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rPr>
              <a:t>课题进展与成果展示</a:t>
            </a:r>
          </a:p>
        </p:txBody>
      </p:sp>
      <p:sp>
        <p:nvSpPr>
          <p:cNvPr id="3" name="文本框 2">
            <a:extLst>
              <a:ext uri="{FF2B5EF4-FFF2-40B4-BE49-F238E27FC236}">
                <a16:creationId xmlns:a16="http://schemas.microsoft.com/office/drawing/2014/main" id="{CB6D58A1-D16C-6E18-F8D6-B8CD4A880FAF}"/>
              </a:ext>
            </a:extLst>
          </p:cNvPr>
          <p:cNvSpPr txBox="1"/>
          <p:nvPr/>
        </p:nvSpPr>
        <p:spPr>
          <a:xfrm>
            <a:off x="287333" y="799327"/>
            <a:ext cx="7265622" cy="1938992"/>
          </a:xfrm>
          <a:prstGeom prst="rect">
            <a:avLst/>
          </a:prstGeom>
          <a:noFill/>
        </p:spPr>
        <p:txBody>
          <a:bodyPr wrap="square" rtlCol="0">
            <a:spAutoFit/>
          </a:bodyPr>
          <a:lstStyle/>
          <a:p>
            <a:r>
              <a:rPr kumimoji="1" lang="zh-CN" altLang="en-US" sz="2400" b="1" dirty="0">
                <a:latin typeface="Microsoft YaHei Light" panose="020B0503020204020204" pitchFamily="34" charset="-122"/>
                <a:ea typeface="Microsoft YaHei Light" panose="020B0503020204020204" pitchFamily="34" charset="-122"/>
              </a:rPr>
              <a:t>系统服务调用监控</a:t>
            </a:r>
            <a:endParaRPr kumimoji="1" lang="en-US" altLang="zh-CN" sz="2400" b="1" dirty="0">
              <a:latin typeface="Microsoft YaHei Light" panose="020B0503020204020204" pitchFamily="34" charset="-122"/>
              <a:ea typeface="Microsoft YaHei Light" panose="020B0503020204020204" pitchFamily="34" charset="-122"/>
            </a:endParaRPr>
          </a:p>
          <a:p>
            <a:endParaRPr kumimoji="1" lang="en-US" altLang="zh-CN" sz="2400" b="1" dirty="0">
              <a:latin typeface="Microsoft YaHei Light" panose="020B0503020204020204" pitchFamily="34" charset="-122"/>
              <a:ea typeface="Microsoft YaHei Light" panose="020B0503020204020204" pitchFamily="34" charset="-122"/>
            </a:endParaRPr>
          </a:p>
          <a:p>
            <a:r>
              <a:rPr kumimoji="1" lang="zh-CN" altLang="en-US" b="1" dirty="0">
                <a:latin typeface="Microsoft YaHei Light" panose="020B0503020204020204" pitchFamily="34" charset="-122"/>
                <a:ea typeface="Microsoft YaHei Light" panose="020B0503020204020204" pitchFamily="34" charset="-122"/>
              </a:rPr>
              <a:t>调用系统服务的流程</a:t>
            </a:r>
            <a:r>
              <a:rPr kumimoji="1" lang="zh-CN" altLang="en-US" dirty="0">
                <a:latin typeface="Microsoft YaHei Light" panose="020B0503020204020204" pitchFamily="34" charset="-122"/>
                <a:ea typeface="Microsoft YaHei Light" panose="020B0503020204020204" pitchFamily="34" charset="-122"/>
              </a:rPr>
              <a:t>如下：</a:t>
            </a:r>
            <a:br>
              <a:rPr kumimoji="1" lang="zh-CN" altLang="en-US" dirty="0">
                <a:latin typeface="Microsoft YaHei Light" panose="020B0503020204020204" pitchFamily="34" charset="-122"/>
                <a:ea typeface="Microsoft YaHei Light" panose="020B0503020204020204" pitchFamily="34" charset="-122"/>
              </a:rPr>
            </a:br>
            <a:r>
              <a:rPr kumimoji="1" lang="zh-CN" altLang="en-US" dirty="0">
                <a:latin typeface="Microsoft YaHei Light" panose="020B0503020204020204" pitchFamily="34" charset="-122"/>
                <a:ea typeface="Microsoft YaHei Light" panose="020B0503020204020204" pitchFamily="34" charset="-122"/>
              </a:rPr>
              <a:t>先通过 </a:t>
            </a:r>
            <a:r>
              <a:rPr kumimoji="1" lang="en" altLang="zh-CN" dirty="0" err="1">
                <a:latin typeface="Microsoft YaHei Light" panose="020B0503020204020204" pitchFamily="34" charset="-122"/>
                <a:ea typeface="Microsoft YaHei Light" panose="020B0503020204020204" pitchFamily="34" charset="-122"/>
              </a:rPr>
              <a:t>ServiceManager</a:t>
            </a:r>
            <a:r>
              <a:rPr kumimoji="1" lang="en" altLang="zh-CN" dirty="0">
                <a:latin typeface="Microsoft YaHei Light" panose="020B0503020204020204" pitchFamily="34" charset="-122"/>
                <a:ea typeface="Microsoft YaHei Light" panose="020B0503020204020204" pitchFamily="34" charset="-122"/>
              </a:rPr>
              <a:t> </a:t>
            </a:r>
            <a:r>
              <a:rPr kumimoji="1" lang="zh-CN" altLang="en-US" dirty="0">
                <a:latin typeface="Microsoft YaHei Light" panose="020B0503020204020204" pitchFamily="34" charset="-122"/>
                <a:ea typeface="Microsoft YaHei Light" panose="020B0503020204020204" pitchFamily="34" charset="-122"/>
              </a:rPr>
              <a:t>的 </a:t>
            </a:r>
            <a:r>
              <a:rPr kumimoji="1" lang="en" altLang="zh-CN" dirty="0" err="1">
                <a:latin typeface="Microsoft YaHei Light" panose="020B0503020204020204" pitchFamily="34" charset="-122"/>
                <a:ea typeface="Microsoft YaHei Light" panose="020B0503020204020204" pitchFamily="34" charset="-122"/>
              </a:rPr>
              <a:t>getService</a:t>
            </a:r>
            <a:r>
              <a:rPr kumimoji="1" lang="en" altLang="zh-CN" dirty="0">
                <a:latin typeface="Microsoft YaHei Light" panose="020B0503020204020204" pitchFamily="34" charset="-122"/>
                <a:ea typeface="Microsoft YaHei Light" panose="020B0503020204020204" pitchFamily="34" charset="-122"/>
              </a:rPr>
              <a:t> </a:t>
            </a:r>
            <a:r>
              <a:rPr kumimoji="1" lang="zh-CN" altLang="en-US" dirty="0">
                <a:latin typeface="Microsoft YaHei Light" panose="020B0503020204020204" pitchFamily="34" charset="-122"/>
                <a:ea typeface="Microsoft YaHei Light" panose="020B0503020204020204" pitchFamily="34" charset="-122"/>
              </a:rPr>
              <a:t>方法获取远端服务的 </a:t>
            </a:r>
            <a:r>
              <a:rPr kumimoji="1" lang="en" altLang="zh-CN" dirty="0" err="1">
                <a:latin typeface="Microsoft YaHei Light" panose="020B0503020204020204" pitchFamily="34" charset="-122"/>
                <a:ea typeface="Microsoft YaHei Light" panose="020B0503020204020204" pitchFamily="34" charset="-122"/>
              </a:rPr>
              <a:t>IBinder</a:t>
            </a:r>
            <a:r>
              <a:rPr kumimoji="1" lang="en" altLang="zh-CN" dirty="0">
                <a:latin typeface="Microsoft YaHei Light" panose="020B0503020204020204" pitchFamily="34" charset="-122"/>
                <a:ea typeface="Microsoft YaHei Light" panose="020B0503020204020204" pitchFamily="34" charset="-122"/>
              </a:rPr>
              <a:t> </a:t>
            </a:r>
            <a:r>
              <a:rPr kumimoji="1" lang="zh-CN" altLang="en-US" dirty="0">
                <a:latin typeface="Microsoft YaHei Light" panose="020B0503020204020204" pitchFamily="34" charset="-122"/>
                <a:ea typeface="Microsoft YaHei Light" panose="020B0503020204020204" pitchFamily="34" charset="-122"/>
              </a:rPr>
              <a:t>对象，然后在通过指定服务的 </a:t>
            </a:r>
            <a:r>
              <a:rPr kumimoji="1" lang="en" altLang="zh-CN" dirty="0">
                <a:latin typeface="Microsoft YaHei Light" panose="020B0503020204020204" pitchFamily="34" charset="-122"/>
                <a:ea typeface="Microsoft YaHei Light" panose="020B0503020204020204" pitchFamily="34" charset="-122"/>
              </a:rPr>
              <a:t>Stub </a:t>
            </a:r>
            <a:r>
              <a:rPr kumimoji="1" lang="zh-CN" altLang="en-US" dirty="0">
                <a:latin typeface="Microsoft YaHei Light" panose="020B0503020204020204" pitchFamily="34" charset="-122"/>
                <a:ea typeface="Microsoft YaHei Light" panose="020B0503020204020204" pitchFamily="34" charset="-122"/>
              </a:rPr>
              <a:t>类的 </a:t>
            </a:r>
            <a:r>
              <a:rPr kumimoji="1" lang="en" altLang="zh-CN" dirty="0" err="1">
                <a:latin typeface="Microsoft YaHei Light" panose="020B0503020204020204" pitchFamily="34" charset="-122"/>
                <a:ea typeface="Microsoft YaHei Light" panose="020B0503020204020204" pitchFamily="34" charset="-122"/>
              </a:rPr>
              <a:t>asInterface</a:t>
            </a:r>
            <a:r>
              <a:rPr kumimoji="1" lang="en" altLang="zh-CN" dirty="0">
                <a:latin typeface="Microsoft YaHei Light" panose="020B0503020204020204" pitchFamily="34" charset="-122"/>
                <a:ea typeface="Microsoft YaHei Light" panose="020B0503020204020204" pitchFamily="34" charset="-122"/>
              </a:rPr>
              <a:t> </a:t>
            </a:r>
            <a:r>
              <a:rPr kumimoji="1" lang="zh-CN" altLang="en-US" dirty="0">
                <a:latin typeface="Microsoft YaHei Light" panose="020B0503020204020204" pitchFamily="34" charset="-122"/>
                <a:ea typeface="Microsoft YaHei Light" panose="020B0503020204020204" pitchFamily="34" charset="-122"/>
              </a:rPr>
              <a:t>方法转化成本地可使用对象，然后才会去调用系统服务的方法。</a:t>
            </a:r>
            <a:endParaRPr kumimoji="1" lang="zh-CN" altLang="en-US" sz="2000" dirty="0">
              <a:latin typeface="Microsoft YaHei Light" panose="020B0503020204020204" pitchFamily="34" charset="-122"/>
              <a:ea typeface="Microsoft YaHei Light" panose="020B0503020204020204" pitchFamily="34" charset="-122"/>
            </a:endParaRPr>
          </a:p>
        </p:txBody>
      </p:sp>
      <p:pic>
        <p:nvPicPr>
          <p:cNvPr id="5" name="图片 4">
            <a:extLst>
              <a:ext uri="{FF2B5EF4-FFF2-40B4-BE49-F238E27FC236}">
                <a16:creationId xmlns:a16="http://schemas.microsoft.com/office/drawing/2014/main" id="{F2E599E2-AD37-9C26-9C9B-C1FA7D4C7710}"/>
              </a:ext>
            </a:extLst>
          </p:cNvPr>
          <p:cNvPicPr>
            <a:picLocks noChangeAspect="1"/>
          </p:cNvPicPr>
          <p:nvPr/>
        </p:nvPicPr>
        <p:blipFill>
          <a:blip r:embed="rId7"/>
          <a:stretch>
            <a:fillRect/>
          </a:stretch>
        </p:blipFill>
        <p:spPr>
          <a:xfrm>
            <a:off x="8368601" y="974502"/>
            <a:ext cx="3421947" cy="5636310"/>
          </a:xfrm>
          <a:prstGeom prst="rect">
            <a:avLst/>
          </a:prstGeom>
        </p:spPr>
      </p:pic>
      <p:pic>
        <p:nvPicPr>
          <p:cNvPr id="10" name="图片 9" descr="文本, 聊天或短信&#10;&#10;描述已自动生成">
            <a:extLst>
              <a:ext uri="{FF2B5EF4-FFF2-40B4-BE49-F238E27FC236}">
                <a16:creationId xmlns:a16="http://schemas.microsoft.com/office/drawing/2014/main" id="{EAC9FB9D-D03E-A22B-9A15-E4AB34A4B62F}"/>
              </a:ext>
            </a:extLst>
          </p:cNvPr>
          <p:cNvPicPr>
            <a:picLocks noChangeAspect="1"/>
          </p:cNvPicPr>
          <p:nvPr/>
        </p:nvPicPr>
        <p:blipFill>
          <a:blip r:embed="rId8"/>
          <a:stretch>
            <a:fillRect/>
          </a:stretch>
        </p:blipFill>
        <p:spPr>
          <a:xfrm>
            <a:off x="310628" y="2832463"/>
            <a:ext cx="7219032" cy="3882894"/>
          </a:xfrm>
          <a:prstGeom prst="rect">
            <a:avLst/>
          </a:prstGeom>
        </p:spPr>
      </p:pic>
    </p:spTree>
    <p:extLst>
      <p:ext uri="{BB962C8B-B14F-4D97-AF65-F5344CB8AC3E}">
        <p14:creationId xmlns:p14="http://schemas.microsoft.com/office/powerpoint/2010/main" val="864977498"/>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8B3F482-CA20-43AC-AF70-9ECAC1AE6213}"/>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2"/>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3"/>
          <a:stretch>
            <a:fillRect/>
          </a:stretch>
        </p:blipFill>
        <p:spPr>
          <a:xfrm>
            <a:off x="10475947" y="162321"/>
            <a:ext cx="1492364" cy="288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4"/>
          <a:stretch>
            <a:fillRect/>
          </a:stretch>
        </p:blipFill>
        <p:spPr>
          <a:xfrm>
            <a:off x="333923" y="142643"/>
            <a:ext cx="1703470" cy="398007"/>
          </a:xfrm>
          <a:prstGeom prst="rect">
            <a:avLst/>
          </a:prstGeom>
        </p:spPr>
      </p:pic>
      <p:pic>
        <p:nvPicPr>
          <p:cNvPr id="19" name="图片 18" descr="背景图案&#10;&#10;低可信度描述已自动生成">
            <a:extLst>
              <a:ext uri="{FF2B5EF4-FFF2-40B4-BE49-F238E27FC236}">
                <a16:creationId xmlns:a16="http://schemas.microsoft.com/office/drawing/2014/main" id="{2685F17E-27A9-6437-3999-F7564D50428E}"/>
              </a:ext>
            </a:extLst>
          </p:cNvPr>
          <p:cNvPicPr>
            <a:picLocks noChangeAspect="1"/>
          </p:cNvPicPr>
          <p:nvPr/>
        </p:nvPicPr>
        <p:blipFill>
          <a:blip r:embed="rId5" cstate="print">
            <a:alphaModFix/>
            <a:extLst>
              <a:ext uri="{28A0092B-C50C-407E-A947-70E740481C1C}">
                <a14:useLocalDpi xmlns:a14="http://schemas.microsoft.com/office/drawing/2010/main"/>
              </a:ext>
            </a:extLst>
          </a:blip>
          <a:stretch>
            <a:fillRect/>
          </a:stretch>
        </p:blipFill>
        <p:spPr>
          <a:xfrm rot="18900000">
            <a:off x="9734076" y="346329"/>
            <a:ext cx="2976105" cy="2964669"/>
          </a:xfrm>
          <a:prstGeom prst="rect">
            <a:avLst/>
          </a:prstGeom>
        </p:spPr>
      </p:pic>
      <p:sp>
        <p:nvSpPr>
          <p:cNvPr id="20" name="文本框 19">
            <a:extLst>
              <a:ext uri="{FF2B5EF4-FFF2-40B4-BE49-F238E27FC236}">
                <a16:creationId xmlns:a16="http://schemas.microsoft.com/office/drawing/2014/main" id="{6A330192-5943-94E4-1E73-F8C84723360A}"/>
              </a:ext>
            </a:extLst>
          </p:cNvPr>
          <p:cNvSpPr txBox="1"/>
          <p:nvPr/>
        </p:nvSpPr>
        <p:spPr>
          <a:xfrm>
            <a:off x="2092631" y="104680"/>
            <a:ext cx="3655026" cy="461665"/>
          </a:xfrm>
          <a:prstGeom prst="rect">
            <a:avLst/>
          </a:prstGeom>
          <a:noFill/>
        </p:spPr>
        <p:txBody>
          <a:bodyPr wrap="square" rtlCol="0">
            <a:spAutoFit/>
          </a:bodyPr>
          <a:lstStyle/>
          <a:p>
            <a:r>
              <a:rPr kumimoji="1" lang="en-US" altLang="zh-CN"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a:t>
            </a:r>
            <a:r>
              <a:rPr kumimoji="1" lang="zh-CN" altLang="en-US"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 </a:t>
            </a:r>
            <a:r>
              <a:rPr kumimoji="1" lang="zh-CN" altLang="en-US" sz="24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rPr>
              <a:t>下一步计划</a:t>
            </a:r>
          </a:p>
        </p:txBody>
      </p:sp>
      <p:graphicFrame>
        <p:nvGraphicFramePr>
          <p:cNvPr id="3" name="表格 2">
            <a:extLst>
              <a:ext uri="{FF2B5EF4-FFF2-40B4-BE49-F238E27FC236}">
                <a16:creationId xmlns:a16="http://schemas.microsoft.com/office/drawing/2014/main" id="{683EA5E2-D790-0047-29B0-3310715816AB}"/>
              </a:ext>
            </a:extLst>
          </p:cNvPr>
          <p:cNvGraphicFramePr>
            <a:graphicFrameLocks noGrp="1"/>
          </p:cNvGraphicFramePr>
          <p:nvPr>
            <p:extLst>
              <p:ext uri="{D42A27DB-BD31-4B8C-83A1-F6EECF244321}">
                <p14:modId xmlns:p14="http://schemas.microsoft.com/office/powerpoint/2010/main" val="228228162"/>
              </p:ext>
            </p:extLst>
          </p:nvPr>
        </p:nvGraphicFramePr>
        <p:xfrm>
          <a:off x="744904" y="1255594"/>
          <a:ext cx="10005506" cy="4820769"/>
        </p:xfrm>
        <a:graphic>
          <a:graphicData uri="http://schemas.openxmlformats.org/drawingml/2006/table">
            <a:tbl>
              <a:tblPr/>
              <a:tblGrid>
                <a:gridCol w="3398609">
                  <a:extLst>
                    <a:ext uri="{9D8B030D-6E8A-4147-A177-3AD203B41FA5}">
                      <a16:colId xmlns:a16="http://schemas.microsoft.com/office/drawing/2014/main" val="2084310498"/>
                    </a:ext>
                  </a:extLst>
                </a:gridCol>
                <a:gridCol w="6606897">
                  <a:extLst>
                    <a:ext uri="{9D8B030D-6E8A-4147-A177-3AD203B41FA5}">
                      <a16:colId xmlns:a16="http://schemas.microsoft.com/office/drawing/2014/main" val="1527844677"/>
                    </a:ext>
                  </a:extLst>
                </a:gridCol>
              </a:tblGrid>
              <a:tr h="641403">
                <a:tc>
                  <a:txBody>
                    <a:bodyPr/>
                    <a:lstStyle/>
                    <a:p>
                      <a:pPr marL="0" marR="0">
                        <a:spcBef>
                          <a:spcPts val="0"/>
                        </a:spcBef>
                        <a:spcAft>
                          <a:spcPts val="0"/>
                        </a:spcAft>
                      </a:pPr>
                      <a:r>
                        <a:rPr lang="zh-CN" altLang="en-US" b="1">
                          <a:effectLst/>
                        </a:rPr>
                        <a:t>时间</a:t>
                      </a:r>
                      <a:endParaRPr lang="zh-CN" altLang="en-US">
                        <a:effectLst/>
                      </a:endParaRPr>
                    </a:p>
                  </a:txBody>
                  <a:tcPr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a:spcBef>
                          <a:spcPts val="0"/>
                        </a:spcBef>
                        <a:spcAft>
                          <a:spcPts val="0"/>
                        </a:spcAft>
                      </a:pPr>
                      <a:r>
                        <a:rPr lang="zh-CN" altLang="en-US" b="1" dirty="0">
                          <a:effectLst/>
                        </a:rPr>
                        <a:t>预计完成任务</a:t>
                      </a:r>
                      <a:endParaRPr lang="zh-CN" altLang="en-US" dirty="0">
                        <a:effectLst/>
                      </a:endParaRPr>
                    </a:p>
                  </a:txBody>
                  <a:tcPr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3582004944"/>
                  </a:ext>
                </a:extLst>
              </a:tr>
              <a:tr h="668698">
                <a:tc>
                  <a:txBody>
                    <a:bodyPr/>
                    <a:lstStyle/>
                    <a:p>
                      <a:pPr marL="0" marR="0">
                        <a:spcBef>
                          <a:spcPts val="0"/>
                        </a:spcBef>
                        <a:spcAft>
                          <a:spcPts val="0"/>
                        </a:spcAft>
                      </a:pPr>
                      <a:r>
                        <a:rPr lang="en-US" altLang="zh-CN">
                          <a:effectLst/>
                        </a:rPr>
                        <a:t>8.22~9.7</a:t>
                      </a:r>
                    </a:p>
                  </a:txBody>
                  <a:tcPr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a:spcBef>
                          <a:spcPts val="0"/>
                        </a:spcBef>
                        <a:spcAft>
                          <a:spcPts val="0"/>
                        </a:spcAft>
                      </a:pPr>
                      <a:r>
                        <a:rPr lang="zh-CN" altLang="en-US">
                          <a:effectLst/>
                        </a:rPr>
                        <a:t>完成检测系统服务调用异常部分的代码开发</a:t>
                      </a:r>
                    </a:p>
                  </a:txBody>
                  <a:tcPr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206719107"/>
                  </a:ext>
                </a:extLst>
              </a:tr>
              <a:tr h="1170223">
                <a:tc>
                  <a:txBody>
                    <a:bodyPr/>
                    <a:lstStyle/>
                    <a:p>
                      <a:pPr marL="0" marR="0">
                        <a:spcBef>
                          <a:spcPts val="0"/>
                        </a:spcBef>
                        <a:spcAft>
                          <a:spcPts val="0"/>
                        </a:spcAft>
                      </a:pPr>
                      <a:r>
                        <a:rPr lang="en-US" altLang="zh-CN">
                          <a:effectLst/>
                        </a:rPr>
                        <a:t>9.8~9.13</a:t>
                      </a:r>
                    </a:p>
                  </a:txBody>
                  <a:tcPr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a:spcBef>
                          <a:spcPts val="0"/>
                        </a:spcBef>
                        <a:spcAft>
                          <a:spcPts val="0"/>
                        </a:spcAft>
                      </a:pPr>
                      <a:r>
                        <a:rPr lang="zh-CN" altLang="en-US">
                          <a:effectLst/>
                        </a:rPr>
                        <a:t>完善线程功耗异常部分中关于线程池功耗的计算</a:t>
                      </a:r>
                    </a:p>
                  </a:txBody>
                  <a:tcPr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2494324013"/>
                  </a:ext>
                </a:extLst>
              </a:tr>
              <a:tr h="1671747">
                <a:tc>
                  <a:txBody>
                    <a:bodyPr/>
                    <a:lstStyle/>
                    <a:p>
                      <a:pPr marL="0" marR="0">
                        <a:spcBef>
                          <a:spcPts val="0"/>
                        </a:spcBef>
                        <a:spcAft>
                          <a:spcPts val="0"/>
                        </a:spcAft>
                      </a:pPr>
                      <a:r>
                        <a:rPr lang="en-US" altLang="zh-CN">
                          <a:effectLst/>
                        </a:rPr>
                        <a:t>9.14~9.23</a:t>
                      </a:r>
                    </a:p>
                  </a:txBody>
                  <a:tcPr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a:spcBef>
                          <a:spcPts val="0"/>
                        </a:spcBef>
                        <a:spcAft>
                          <a:spcPts val="0"/>
                        </a:spcAft>
                      </a:pPr>
                      <a:r>
                        <a:rPr lang="zh-CN" altLang="en-US">
                          <a:effectLst/>
                        </a:rPr>
                        <a:t>整合实现的各个部分的功能，使其能够在</a:t>
                      </a:r>
                      <a:r>
                        <a:rPr lang="en">
                          <a:effectLst/>
                        </a:rPr>
                        <a:t>App</a:t>
                      </a:r>
                      <a:r>
                        <a:rPr lang="zh-CN" altLang="en-US">
                          <a:effectLst/>
                        </a:rPr>
                        <a:t>运行的时候对</a:t>
                      </a:r>
                      <a:r>
                        <a:rPr lang="en">
                          <a:effectLst/>
                        </a:rPr>
                        <a:t>App</a:t>
                      </a:r>
                      <a:r>
                        <a:rPr lang="zh-CN" altLang="en-US">
                          <a:effectLst/>
                        </a:rPr>
                        <a:t>进行自动监控，并输出相关耗电报告。根据耗电报告编写</a:t>
                      </a:r>
                      <a:r>
                        <a:rPr lang="en">
                          <a:effectLst/>
                        </a:rPr>
                        <a:t>UI</a:t>
                      </a:r>
                      <a:r>
                        <a:rPr lang="zh-CN" altLang="en-US">
                          <a:effectLst/>
                        </a:rPr>
                        <a:t>界面。</a:t>
                      </a:r>
                    </a:p>
                  </a:txBody>
                  <a:tcPr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2109429848"/>
                  </a:ext>
                </a:extLst>
              </a:tr>
              <a:tr h="668698">
                <a:tc>
                  <a:txBody>
                    <a:bodyPr/>
                    <a:lstStyle/>
                    <a:p>
                      <a:pPr marL="0" marR="0">
                        <a:spcBef>
                          <a:spcPts val="0"/>
                        </a:spcBef>
                        <a:spcAft>
                          <a:spcPts val="0"/>
                        </a:spcAft>
                      </a:pPr>
                      <a:r>
                        <a:rPr lang="en-US" altLang="zh-CN">
                          <a:effectLst/>
                        </a:rPr>
                        <a:t>9.24~9.30</a:t>
                      </a:r>
                    </a:p>
                  </a:txBody>
                  <a:tcPr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a:spcBef>
                          <a:spcPts val="0"/>
                        </a:spcBef>
                        <a:spcAft>
                          <a:spcPts val="0"/>
                        </a:spcAft>
                      </a:pPr>
                      <a:r>
                        <a:rPr lang="zh-CN" altLang="en-US" dirty="0">
                          <a:effectLst/>
                        </a:rPr>
                        <a:t>对工具进行测试并编写相应的文档</a:t>
                      </a:r>
                    </a:p>
                  </a:txBody>
                  <a:tcPr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2583693464"/>
                  </a:ext>
                </a:extLst>
              </a:tr>
            </a:tbl>
          </a:graphicData>
        </a:graphic>
      </p:graphicFrame>
    </p:spTree>
    <p:extLst>
      <p:ext uri="{BB962C8B-B14F-4D97-AF65-F5344CB8AC3E}">
        <p14:creationId xmlns:p14="http://schemas.microsoft.com/office/powerpoint/2010/main" val="1762058364"/>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8B3F482-CA20-43AC-AF70-9ECAC1AE6213}"/>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3"/>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4"/>
          <a:stretch>
            <a:fillRect/>
          </a:stretch>
        </p:blipFill>
        <p:spPr>
          <a:xfrm>
            <a:off x="10475947" y="162321"/>
            <a:ext cx="1492364" cy="288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5"/>
          <a:stretch>
            <a:fillRect/>
          </a:stretch>
        </p:blipFill>
        <p:spPr>
          <a:xfrm>
            <a:off x="333923" y="142643"/>
            <a:ext cx="1703470" cy="398007"/>
          </a:xfrm>
          <a:prstGeom prst="rect">
            <a:avLst/>
          </a:prstGeom>
        </p:spPr>
      </p:pic>
      <p:pic>
        <p:nvPicPr>
          <p:cNvPr id="19" name="图片 18" descr="背景图案&#10;&#10;低可信度描述已自动生成">
            <a:extLst>
              <a:ext uri="{FF2B5EF4-FFF2-40B4-BE49-F238E27FC236}">
                <a16:creationId xmlns:a16="http://schemas.microsoft.com/office/drawing/2014/main" id="{2685F17E-27A9-6437-3999-F7564D50428E}"/>
              </a:ext>
            </a:extLst>
          </p:cNvPr>
          <p:cNvPicPr>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rot="18900000">
            <a:off x="9734076" y="346329"/>
            <a:ext cx="2976105" cy="2964669"/>
          </a:xfrm>
          <a:prstGeom prst="rect">
            <a:avLst/>
          </a:prstGeom>
        </p:spPr>
      </p:pic>
      <p:sp>
        <p:nvSpPr>
          <p:cNvPr id="20" name="文本框 19">
            <a:extLst>
              <a:ext uri="{FF2B5EF4-FFF2-40B4-BE49-F238E27FC236}">
                <a16:creationId xmlns:a16="http://schemas.microsoft.com/office/drawing/2014/main" id="{6A330192-5943-94E4-1E73-F8C84723360A}"/>
              </a:ext>
            </a:extLst>
          </p:cNvPr>
          <p:cNvSpPr txBox="1"/>
          <p:nvPr/>
        </p:nvSpPr>
        <p:spPr>
          <a:xfrm>
            <a:off x="2092631" y="104680"/>
            <a:ext cx="3655026" cy="461665"/>
          </a:xfrm>
          <a:prstGeom prst="rect">
            <a:avLst/>
          </a:prstGeom>
          <a:noFill/>
        </p:spPr>
        <p:txBody>
          <a:bodyPr wrap="square" rtlCol="0">
            <a:spAutoFit/>
          </a:bodyPr>
          <a:lstStyle/>
          <a:p>
            <a:r>
              <a:rPr kumimoji="1" lang="en-US" altLang="zh-CN"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a:t>
            </a:r>
            <a:r>
              <a:rPr kumimoji="1" lang="zh-CN" altLang="en-US"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 </a:t>
            </a:r>
            <a:r>
              <a:rPr kumimoji="1" lang="zh-CN" altLang="en-US" sz="24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rPr>
              <a:t>自我总结</a:t>
            </a:r>
          </a:p>
        </p:txBody>
      </p:sp>
      <p:sp>
        <p:nvSpPr>
          <p:cNvPr id="23" name="文本框 22">
            <a:extLst>
              <a:ext uri="{FF2B5EF4-FFF2-40B4-BE49-F238E27FC236}">
                <a16:creationId xmlns:a16="http://schemas.microsoft.com/office/drawing/2014/main" id="{6B534525-43F3-BB76-3163-C3ADBA2D20CB}"/>
              </a:ext>
            </a:extLst>
          </p:cNvPr>
          <p:cNvSpPr txBox="1"/>
          <p:nvPr/>
        </p:nvSpPr>
        <p:spPr>
          <a:xfrm>
            <a:off x="1406836" y="1975305"/>
            <a:ext cx="8466254" cy="3907480"/>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400" dirty="0">
                <a:solidFill>
                  <a:schemeClr val="tx1">
                    <a:lumMod val="85000"/>
                    <a:lumOff val="15000"/>
                  </a:schemeClr>
                </a:solidFill>
                <a:latin typeface="Microsoft YaHei Light" panose="020B0503020204020204" pitchFamily="34" charset="-122"/>
                <a:ea typeface="Microsoft YaHei Light" panose="020B0503020204020204" pitchFamily="34" charset="-122"/>
              </a:rPr>
              <a:t>在前一阶段的调研工作中，刚开始调研时思路局限，围绕在一个实现方案上花了较多时间也没有取得较好的成果。后来在老师的帮助下拓宽了思路，了解到了新的可行的实现方案。</a:t>
            </a:r>
            <a:endParaRPr lang="en-US" altLang="zh-CN" sz="2400" dirty="0">
              <a:solidFill>
                <a:schemeClr val="tx1">
                  <a:lumMod val="85000"/>
                  <a:lumOff val="15000"/>
                </a:schemeClr>
              </a:solidFill>
              <a:latin typeface="Microsoft YaHei Light" panose="020B0503020204020204" pitchFamily="34" charset="-122"/>
              <a:ea typeface="Microsoft YaHei Light" panose="020B0503020204020204" pitchFamily="34" charset="-122"/>
            </a:endParaRPr>
          </a:p>
          <a:p>
            <a:pPr marL="342900" indent="-342900">
              <a:lnSpc>
                <a:spcPct val="150000"/>
              </a:lnSpc>
              <a:buFont typeface="Arial" panose="020B0604020202020204" pitchFamily="34" charset="0"/>
              <a:buChar char="•"/>
            </a:pPr>
            <a:r>
              <a:rPr lang="zh-CN" altLang="en-US" sz="2400" dirty="0">
                <a:solidFill>
                  <a:schemeClr val="tx1">
                    <a:lumMod val="85000"/>
                    <a:lumOff val="15000"/>
                  </a:schemeClr>
                </a:solidFill>
                <a:latin typeface="Microsoft YaHei Light" panose="020B0503020204020204" pitchFamily="34" charset="-122"/>
                <a:ea typeface="Microsoft YaHei Light" panose="020B0503020204020204" pitchFamily="34" charset="-122"/>
              </a:rPr>
              <a:t>在调研和代码编写的过程中对安卓开发有了进一步的了解，增加了在安卓开发方面的经验。</a:t>
            </a:r>
          </a:p>
          <a:p>
            <a:pPr>
              <a:lnSpc>
                <a:spcPct val="150000"/>
              </a:lnSpc>
            </a:pPr>
            <a:endParaRPr lang="zh-CN" altLang="en-US" sz="2400" dirty="0">
              <a:solidFill>
                <a:schemeClr val="tx1">
                  <a:lumMod val="85000"/>
                  <a:lumOff val="15000"/>
                </a:schemeClr>
              </a:solidFill>
              <a:latin typeface="Microsoft YaHei Light" panose="020B0503020204020204" pitchFamily="34" charset="-122"/>
              <a:ea typeface="Microsoft YaHei Light" panose="020B0503020204020204" pitchFamily="34" charset="-122"/>
            </a:endParaRPr>
          </a:p>
          <a:p>
            <a:pPr>
              <a:lnSpc>
                <a:spcPct val="150000"/>
              </a:lnSpc>
              <a:buFont typeface="Arial" panose="020B0604020202020204" pitchFamily="34" charset="0"/>
              <a:buChar char="•"/>
            </a:pPr>
            <a:endParaRPr lang="zh-CN" altLang="en-US" sz="2400" i="1" dirty="0">
              <a:solidFill>
                <a:schemeClr val="bg2">
                  <a:lumMod val="50000"/>
                </a:schemeClr>
              </a:solidFill>
              <a:latin typeface="Microsoft YaHei Light" panose="020B0503020204020204" pitchFamily="34" charset="-122"/>
              <a:ea typeface="Microsoft YaHei Light" panose="020B0503020204020204" pitchFamily="34" charset="-122"/>
            </a:endParaRPr>
          </a:p>
        </p:txBody>
      </p:sp>
    </p:spTree>
    <p:extLst>
      <p:ext uri="{BB962C8B-B14F-4D97-AF65-F5344CB8AC3E}">
        <p14:creationId xmlns:p14="http://schemas.microsoft.com/office/powerpoint/2010/main" val="88711906"/>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2A5D571-5EFC-0C2A-C557-FF89BCED0798}"/>
              </a:ext>
            </a:extLst>
          </p:cNvPr>
          <p:cNvGrpSpPr/>
          <p:nvPr/>
        </p:nvGrpSpPr>
        <p:grpSpPr>
          <a:xfrm>
            <a:off x="7289120" y="570231"/>
            <a:ext cx="4906802" cy="6287769"/>
            <a:chOff x="7289313" y="639065"/>
            <a:chExt cx="4906802" cy="6287769"/>
          </a:xfrm>
        </p:grpSpPr>
        <p:pic>
          <p:nvPicPr>
            <p:cNvPr id="3" name="图片 2">
              <a:extLst>
                <a:ext uri="{FF2B5EF4-FFF2-40B4-BE49-F238E27FC236}">
                  <a16:creationId xmlns:a16="http://schemas.microsoft.com/office/drawing/2014/main" id="{F7388A8D-0A02-CC75-8973-9D5864A56146}"/>
                </a:ext>
              </a:extLst>
            </p:cNvPr>
            <p:cNvPicPr>
              <a:picLocks noChangeAspect="1"/>
            </p:cNvPicPr>
            <p:nvPr/>
          </p:nvPicPr>
          <p:blipFill>
            <a:blip r:embed="rId2"/>
            <a:stretch>
              <a:fillRect/>
            </a:stretch>
          </p:blipFill>
          <p:spPr>
            <a:xfrm>
              <a:off x="7289313" y="639065"/>
              <a:ext cx="4906802" cy="3159380"/>
            </a:xfrm>
            <a:prstGeom prst="rect">
              <a:avLst/>
            </a:prstGeom>
          </p:spPr>
        </p:pic>
        <p:pic>
          <p:nvPicPr>
            <p:cNvPr id="4" name="图片 3">
              <a:extLst>
                <a:ext uri="{FF2B5EF4-FFF2-40B4-BE49-F238E27FC236}">
                  <a16:creationId xmlns:a16="http://schemas.microsoft.com/office/drawing/2014/main" id="{DA2F59B6-D0B5-7F94-8426-434ADD2F4AB4}"/>
                </a:ext>
              </a:extLst>
            </p:cNvPr>
            <p:cNvPicPr>
              <a:picLocks noChangeAspect="1"/>
            </p:cNvPicPr>
            <p:nvPr/>
          </p:nvPicPr>
          <p:blipFill>
            <a:blip r:embed="rId2"/>
            <a:stretch>
              <a:fillRect/>
            </a:stretch>
          </p:blipFill>
          <p:spPr>
            <a:xfrm>
              <a:off x="7289313" y="3767454"/>
              <a:ext cx="4906802" cy="3159380"/>
            </a:xfrm>
            <a:prstGeom prst="rect">
              <a:avLst/>
            </a:prstGeom>
          </p:spPr>
        </p:pic>
      </p:grpSp>
      <p:sp>
        <p:nvSpPr>
          <p:cNvPr id="5" name="矩形 4">
            <a:extLst>
              <a:ext uri="{FF2B5EF4-FFF2-40B4-BE49-F238E27FC236}">
                <a16:creationId xmlns:a16="http://schemas.microsoft.com/office/drawing/2014/main" id="{0C964E66-8932-3CB5-C179-6C0B3CBE274B}"/>
              </a:ext>
            </a:extLst>
          </p:cNvPr>
          <p:cNvSpPr/>
          <p:nvPr/>
        </p:nvSpPr>
        <p:spPr>
          <a:xfrm>
            <a:off x="0" y="0"/>
            <a:ext cx="12192000" cy="638827"/>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3"/>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4"/>
          <a:stretch>
            <a:fillRect/>
          </a:stretch>
        </p:blipFill>
        <p:spPr>
          <a:xfrm>
            <a:off x="10475947" y="162321"/>
            <a:ext cx="1492364" cy="288000"/>
          </a:xfrm>
          <a:prstGeom prst="rect">
            <a:avLst/>
          </a:prstGeom>
        </p:spPr>
      </p:pic>
      <p:sp>
        <p:nvSpPr>
          <p:cNvPr id="59" name="文本框 58">
            <a:extLst>
              <a:ext uri="{FF2B5EF4-FFF2-40B4-BE49-F238E27FC236}">
                <a16:creationId xmlns:a16="http://schemas.microsoft.com/office/drawing/2014/main" id="{D55C48EC-4AE3-F65D-9952-DB157C9CD1C0}"/>
              </a:ext>
            </a:extLst>
          </p:cNvPr>
          <p:cNvSpPr txBox="1"/>
          <p:nvPr/>
        </p:nvSpPr>
        <p:spPr>
          <a:xfrm>
            <a:off x="10516954" y="5518423"/>
            <a:ext cx="1224655" cy="307777"/>
          </a:xfrm>
          <a:prstGeom prst="rect">
            <a:avLst/>
          </a:prstGeom>
          <a:noFill/>
        </p:spPr>
        <p:txBody>
          <a:bodyPr wrap="square" rtlCol="0">
            <a:spAutoFit/>
          </a:bodyPr>
          <a:lstStyle/>
          <a:p>
            <a:pPr algn="r"/>
            <a:r>
              <a:rPr kumimoji="1" lang="en-US" altLang="zh-CN" sz="1400" b="1" dirty="0">
                <a:solidFill>
                  <a:schemeClr val="tx1">
                    <a:lumMod val="85000"/>
                    <a:lumOff val="15000"/>
                  </a:schemeClr>
                </a:solidFill>
                <a:latin typeface="Alibaba PuHuiTi 2.0 95 ExtraBol" pitchFamily="18" charset="-122"/>
                <a:ea typeface="Alibaba PuHuiTi 2.0 95 ExtraBol" pitchFamily="18" charset="-122"/>
                <a:cs typeface="Alibaba PuHuiTi 2.0 95 ExtraBol" pitchFamily="18" charset="-122"/>
              </a:rPr>
              <a:t>…</a:t>
            </a:r>
            <a:r>
              <a:rPr kumimoji="1" lang="zh-CN" altLang="en-US" sz="1400" b="1" dirty="0">
                <a:solidFill>
                  <a:schemeClr val="tx1">
                    <a:lumMod val="85000"/>
                    <a:lumOff val="15000"/>
                  </a:schemeClr>
                </a:solidFill>
                <a:latin typeface="Alibaba PuHuiTi 2.0 95 ExtraBol" pitchFamily="18" charset="-122"/>
                <a:ea typeface="Alibaba PuHuiTi 2.0 95 ExtraBol" pitchFamily="18" charset="-122"/>
                <a:cs typeface="Alibaba PuHuiTi 2.0 95 ExtraBol" pitchFamily="18" charset="-122"/>
              </a:rPr>
              <a:t> </a:t>
            </a:r>
            <a:r>
              <a:rPr kumimoji="1" lang="en-US" altLang="zh-CN" sz="1400" b="1" dirty="0">
                <a:solidFill>
                  <a:schemeClr val="tx1">
                    <a:lumMod val="85000"/>
                    <a:lumOff val="15000"/>
                  </a:schemeClr>
                </a:solidFill>
                <a:latin typeface="Alibaba PuHuiTi 2.0 95 ExtraBol" pitchFamily="18" charset="-122"/>
                <a:ea typeface="Alibaba PuHuiTi 2.0 95 ExtraBol" pitchFamily="18" charset="-122"/>
                <a:cs typeface="Alibaba PuHuiTi 2.0 95 ExtraBol" pitchFamily="18" charset="-122"/>
              </a:rPr>
              <a:t>…</a:t>
            </a:r>
            <a:endParaRPr kumimoji="1" lang="zh-CN" altLang="en-US" sz="1100" dirty="0">
              <a:solidFill>
                <a:schemeClr val="tx1">
                  <a:lumMod val="85000"/>
                  <a:lumOff val="15000"/>
                </a:schemeClr>
              </a:solidFill>
              <a:latin typeface="Alibaba PuHuiTi 2.0 65 Medium" pitchFamily="18" charset="-122"/>
              <a:ea typeface="Alibaba PuHuiTi 2.0 65 Medium" pitchFamily="18" charset="-122"/>
              <a:cs typeface="Alibaba PuHuiTi 2.0 65 Medium" pitchFamily="18" charset="-122"/>
            </a:endParaRPr>
          </a:p>
        </p:txBody>
      </p:sp>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5"/>
          <a:stretch>
            <a:fillRect/>
          </a:stretch>
        </p:blipFill>
        <p:spPr>
          <a:xfrm>
            <a:off x="232323" y="105867"/>
            <a:ext cx="1703470" cy="398007"/>
          </a:xfrm>
          <a:prstGeom prst="rect">
            <a:avLst/>
          </a:prstGeom>
        </p:spPr>
      </p:pic>
      <p:sp>
        <p:nvSpPr>
          <p:cNvPr id="45" name="文本框 44">
            <a:extLst>
              <a:ext uri="{FF2B5EF4-FFF2-40B4-BE49-F238E27FC236}">
                <a16:creationId xmlns:a16="http://schemas.microsoft.com/office/drawing/2014/main" id="{15B7060D-0C43-2EA9-741F-2ACF23908729}"/>
              </a:ext>
            </a:extLst>
          </p:cNvPr>
          <p:cNvSpPr txBox="1"/>
          <p:nvPr/>
        </p:nvSpPr>
        <p:spPr>
          <a:xfrm>
            <a:off x="-629103" y="2402423"/>
            <a:ext cx="8263816" cy="1754326"/>
          </a:xfrm>
          <a:prstGeom prst="rect">
            <a:avLst/>
          </a:prstGeom>
          <a:noFill/>
        </p:spPr>
        <p:txBody>
          <a:bodyPr wrap="square">
            <a:spAutoFit/>
          </a:bodyPr>
          <a:lstStyle>
            <a:lvl1pPr marL="0" lvl="0" algn="l" defTabSz="914400">
              <a:defRPr sz="1800" kern="1200">
                <a:solidFill>
                  <a:schemeClr val="tx1"/>
                </a:solidFill>
                <a:latin typeface="Gilroy-Bold"/>
                <a:ea typeface="OPPOSans B"/>
              </a:defRPr>
            </a:lvl1pPr>
            <a:lvl2pPr marL="457200" lvl="1" algn="l" defTabSz="914400">
              <a:defRPr sz="1800" kern="1200">
                <a:solidFill>
                  <a:schemeClr val="tx1"/>
                </a:solidFill>
                <a:latin typeface="Gilroy-Bold"/>
                <a:ea typeface="OPPOSans B"/>
              </a:defRPr>
            </a:lvl2pPr>
            <a:lvl3pPr marL="914400" lvl="2" algn="l" defTabSz="914400">
              <a:defRPr sz="1800" kern="1200">
                <a:solidFill>
                  <a:schemeClr val="tx1"/>
                </a:solidFill>
                <a:latin typeface="Gilroy-Bold"/>
                <a:ea typeface="OPPOSans B"/>
              </a:defRPr>
            </a:lvl3pPr>
            <a:lvl4pPr marL="1371600" lvl="3" algn="l" defTabSz="914400">
              <a:defRPr sz="1800" kern="1200">
                <a:solidFill>
                  <a:schemeClr val="tx1"/>
                </a:solidFill>
                <a:latin typeface="Gilroy-Bold"/>
                <a:ea typeface="OPPOSans B"/>
              </a:defRPr>
            </a:lvl4pPr>
            <a:lvl5pPr marL="1828800" lvl="4" algn="l" defTabSz="914400">
              <a:defRPr sz="1800" kern="1200">
                <a:solidFill>
                  <a:schemeClr val="tx1"/>
                </a:solidFill>
                <a:latin typeface="Gilroy-Bold"/>
                <a:ea typeface="OPPOSans B"/>
              </a:defRPr>
            </a:lvl5pPr>
            <a:lvl6pPr marL="2286000" lvl="5" algn="l" defTabSz="914400">
              <a:defRPr sz="1800" kern="1200">
                <a:solidFill>
                  <a:schemeClr val="tx1"/>
                </a:solidFill>
                <a:latin typeface="Gilroy-Bold"/>
                <a:ea typeface="OPPOSans B"/>
              </a:defRPr>
            </a:lvl6pPr>
            <a:lvl7pPr marL="2743200" lvl="6" algn="l" defTabSz="914400">
              <a:defRPr sz="1800" kern="1200">
                <a:solidFill>
                  <a:schemeClr val="tx1"/>
                </a:solidFill>
                <a:latin typeface="Gilroy-Bold"/>
                <a:ea typeface="OPPOSans B"/>
              </a:defRPr>
            </a:lvl7pPr>
            <a:lvl8pPr marL="3200400" lvl="7" algn="l" defTabSz="914400">
              <a:defRPr sz="1800" kern="1200">
                <a:solidFill>
                  <a:schemeClr val="tx1"/>
                </a:solidFill>
                <a:latin typeface="Gilroy-Bold"/>
                <a:ea typeface="OPPOSans B"/>
              </a:defRPr>
            </a:lvl8pPr>
            <a:lvl9pPr marL="3657600" lvl="8" algn="l" defTabSz="914400">
              <a:defRPr sz="1800" kern="1200">
                <a:solidFill>
                  <a:schemeClr val="tx1"/>
                </a:solidFill>
                <a:latin typeface="Gilroy-Bold"/>
                <a:ea typeface="OPPOSans B"/>
              </a:defRPr>
            </a:lvl9pPr>
          </a:lstStyle>
          <a:p>
            <a:pPr marL="0" marR="0" lvl="0" indent="0" algn="ctr" defTabSz="914400" eaLnBrk="1" fontAlgn="auto" latinLnBrk="0" hangingPunct="1">
              <a:spcBef>
                <a:spcPts val="0"/>
              </a:spcBef>
              <a:spcAft>
                <a:spcPts val="0"/>
              </a:spcAft>
              <a:buClrTx/>
              <a:buSzTx/>
              <a:buFontTx/>
              <a:buNone/>
              <a:tabLst/>
              <a:defRPr/>
            </a:pPr>
            <a:r>
              <a:rPr kumimoji="0" lang="zh-CN" altLang="en-US" sz="5400" b="1"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Alibaba PuHuiTi 2.0 95 ExtraBol" pitchFamily="18" charset="-122"/>
              </a:rPr>
              <a:t>谢谢大家</a:t>
            </a:r>
            <a:endParaRPr kumimoji="0" lang="en-US" altLang="zh-CN" sz="5400" b="1"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Alibaba PuHuiTi 2.0 95 ExtraBol" pitchFamily="18" charset="-122"/>
            </a:endParaRPr>
          </a:p>
          <a:p>
            <a:pPr marL="0" marR="0" lvl="0" indent="0" algn="ctr" defTabSz="914400" eaLnBrk="1" fontAlgn="auto" latinLnBrk="0" hangingPunct="1">
              <a:spcBef>
                <a:spcPts val="0"/>
              </a:spcBef>
              <a:spcAft>
                <a:spcPts val="0"/>
              </a:spcAft>
              <a:buClrTx/>
              <a:buSzTx/>
              <a:buFontTx/>
              <a:buNone/>
              <a:tabLst/>
              <a:defRPr/>
            </a:pPr>
            <a:r>
              <a:rPr lang="en-US" altLang="zh-CN" sz="5400" dirty="0">
                <a:solidFill>
                  <a:srgbClr val="000000"/>
                </a:solidFill>
                <a:latin typeface="Microsoft YaHei Light" panose="020B0503020204020204" pitchFamily="34" charset="-122"/>
                <a:ea typeface="Microsoft YaHei Light" panose="020B0503020204020204" pitchFamily="34" charset="-122"/>
                <a:cs typeface="Alibaba PuHuiTi 2.0 95 ExtraBol" pitchFamily="18" charset="-122"/>
              </a:rPr>
              <a:t>THANKS</a:t>
            </a:r>
            <a:endParaRPr kumimoji="0" lang="en-US" altLang="zh-CN" sz="5400" u="none" strike="noStrike" kern="1200" cap="none" spc="0" normalizeH="0" baseline="0" noProof="0" dirty="0">
              <a:ln>
                <a:noFill/>
              </a:ln>
              <a:solidFill>
                <a:srgbClr val="000000"/>
              </a:solidFill>
              <a:effectLst/>
              <a:uLnTx/>
              <a:uFillTx/>
              <a:latin typeface="Microsoft YaHei Light" panose="020B0503020204020204" pitchFamily="34" charset="-122"/>
              <a:ea typeface="Microsoft YaHei Light" panose="020B0503020204020204" pitchFamily="34" charset="-122"/>
              <a:cs typeface="Alibaba PuHuiTi 2.0 95 ExtraBol" pitchFamily="18" charset="-122"/>
            </a:endParaRPr>
          </a:p>
        </p:txBody>
      </p:sp>
      <p:pic>
        <p:nvPicPr>
          <p:cNvPr id="49" name="图片 48">
            <a:extLst>
              <a:ext uri="{FF2B5EF4-FFF2-40B4-BE49-F238E27FC236}">
                <a16:creationId xmlns:a16="http://schemas.microsoft.com/office/drawing/2014/main" id="{FCD7DDFF-1F79-6539-905D-21B23728F459}"/>
              </a:ext>
            </a:extLst>
          </p:cNvPr>
          <p:cNvPicPr>
            <a:picLocks noChangeAspect="1"/>
          </p:cNvPicPr>
          <p:nvPr/>
        </p:nvPicPr>
        <p:blipFill>
          <a:blip r:embed="rId6"/>
          <a:stretch>
            <a:fillRect/>
          </a:stretch>
        </p:blipFill>
        <p:spPr>
          <a:xfrm>
            <a:off x="9713511" y="2615010"/>
            <a:ext cx="864000" cy="864000"/>
          </a:xfrm>
          <a:prstGeom prst="rect">
            <a:avLst/>
          </a:prstGeom>
        </p:spPr>
      </p:pic>
      <p:pic>
        <p:nvPicPr>
          <p:cNvPr id="50" name="图片 49">
            <a:extLst>
              <a:ext uri="{FF2B5EF4-FFF2-40B4-BE49-F238E27FC236}">
                <a16:creationId xmlns:a16="http://schemas.microsoft.com/office/drawing/2014/main" id="{254FC057-0A71-1E59-9EE0-223AD491CDEE}"/>
              </a:ext>
            </a:extLst>
          </p:cNvPr>
          <p:cNvPicPr>
            <a:picLocks noChangeAspect="1"/>
          </p:cNvPicPr>
          <p:nvPr/>
        </p:nvPicPr>
        <p:blipFill>
          <a:blip r:embed="rId7"/>
          <a:stretch>
            <a:fillRect/>
          </a:stretch>
        </p:blipFill>
        <p:spPr>
          <a:xfrm>
            <a:off x="8039037" y="4808311"/>
            <a:ext cx="864000" cy="864000"/>
          </a:xfrm>
          <a:prstGeom prst="rect">
            <a:avLst/>
          </a:prstGeom>
        </p:spPr>
      </p:pic>
      <p:pic>
        <p:nvPicPr>
          <p:cNvPr id="51" name="图片 50">
            <a:extLst>
              <a:ext uri="{FF2B5EF4-FFF2-40B4-BE49-F238E27FC236}">
                <a16:creationId xmlns:a16="http://schemas.microsoft.com/office/drawing/2014/main" id="{64B3AB6E-99F9-6142-ECF2-A82A5733391F}"/>
              </a:ext>
            </a:extLst>
          </p:cNvPr>
          <p:cNvPicPr>
            <a:picLocks noChangeAspect="1"/>
          </p:cNvPicPr>
          <p:nvPr/>
        </p:nvPicPr>
        <p:blipFill>
          <a:blip r:embed="rId8"/>
          <a:stretch>
            <a:fillRect/>
          </a:stretch>
        </p:blipFill>
        <p:spPr>
          <a:xfrm>
            <a:off x="6770713" y="1850906"/>
            <a:ext cx="864000" cy="864000"/>
          </a:xfrm>
          <a:prstGeom prst="rect">
            <a:avLst/>
          </a:prstGeom>
        </p:spPr>
      </p:pic>
    </p:spTree>
    <p:extLst>
      <p:ext uri="{BB962C8B-B14F-4D97-AF65-F5344CB8AC3E}">
        <p14:creationId xmlns:p14="http://schemas.microsoft.com/office/powerpoint/2010/main" val="2626505691"/>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8B3F482-CA20-43AC-AF70-9ECAC1AE6213}"/>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2"/>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3"/>
          <a:stretch>
            <a:fillRect/>
          </a:stretch>
        </p:blipFill>
        <p:spPr>
          <a:xfrm>
            <a:off x="10475947" y="162321"/>
            <a:ext cx="1492364" cy="288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4"/>
          <a:stretch>
            <a:fillRect/>
          </a:stretch>
        </p:blipFill>
        <p:spPr>
          <a:xfrm>
            <a:off x="333923" y="142643"/>
            <a:ext cx="1703470" cy="398007"/>
          </a:xfrm>
          <a:prstGeom prst="rect">
            <a:avLst/>
          </a:prstGeom>
        </p:spPr>
      </p:pic>
      <p:pic>
        <p:nvPicPr>
          <p:cNvPr id="19" name="图片 18" descr="背景图案&#10;&#10;低可信度描述已自动生成">
            <a:extLst>
              <a:ext uri="{FF2B5EF4-FFF2-40B4-BE49-F238E27FC236}">
                <a16:creationId xmlns:a16="http://schemas.microsoft.com/office/drawing/2014/main" id="{2685F17E-27A9-6437-3999-F7564D50428E}"/>
              </a:ext>
            </a:extLst>
          </p:cNvPr>
          <p:cNvPicPr>
            <a:picLocks noChangeAspect="1"/>
          </p:cNvPicPr>
          <p:nvPr/>
        </p:nvPicPr>
        <p:blipFill>
          <a:blip r:embed="rId5" cstate="print">
            <a:alphaModFix/>
            <a:extLst>
              <a:ext uri="{28A0092B-C50C-407E-A947-70E740481C1C}">
                <a14:useLocalDpi xmlns:a14="http://schemas.microsoft.com/office/drawing/2010/main"/>
              </a:ext>
            </a:extLst>
          </a:blip>
          <a:stretch>
            <a:fillRect/>
          </a:stretch>
        </p:blipFill>
        <p:spPr>
          <a:xfrm rot="18900000">
            <a:off x="9734076" y="346329"/>
            <a:ext cx="2976105" cy="2964669"/>
          </a:xfrm>
          <a:prstGeom prst="rect">
            <a:avLst/>
          </a:prstGeom>
        </p:spPr>
      </p:pic>
      <p:sp>
        <p:nvSpPr>
          <p:cNvPr id="20" name="文本框 19">
            <a:extLst>
              <a:ext uri="{FF2B5EF4-FFF2-40B4-BE49-F238E27FC236}">
                <a16:creationId xmlns:a16="http://schemas.microsoft.com/office/drawing/2014/main" id="{6A330192-5943-94E4-1E73-F8C84723360A}"/>
              </a:ext>
            </a:extLst>
          </p:cNvPr>
          <p:cNvSpPr txBox="1"/>
          <p:nvPr/>
        </p:nvSpPr>
        <p:spPr>
          <a:xfrm>
            <a:off x="2092631" y="104680"/>
            <a:ext cx="1817690" cy="461665"/>
          </a:xfrm>
          <a:prstGeom prst="rect">
            <a:avLst/>
          </a:prstGeom>
          <a:noFill/>
        </p:spPr>
        <p:txBody>
          <a:bodyPr wrap="square" rtlCol="0">
            <a:spAutoFit/>
          </a:bodyPr>
          <a:lstStyle/>
          <a:p>
            <a:pPr algn="dist"/>
            <a:r>
              <a:rPr kumimoji="1" lang="en-US" altLang="zh-CN" sz="20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a:t>
            </a:r>
            <a:r>
              <a:rPr kumimoji="1" lang="zh-CN" altLang="en-US" sz="24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rPr>
              <a:t>课题背景</a:t>
            </a:r>
            <a:endParaRPr kumimoji="1" lang="zh-CN" altLang="en-US" sz="20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endParaRPr>
          </a:p>
        </p:txBody>
      </p:sp>
      <p:sp>
        <p:nvSpPr>
          <p:cNvPr id="23" name="文本框 22">
            <a:extLst>
              <a:ext uri="{FF2B5EF4-FFF2-40B4-BE49-F238E27FC236}">
                <a16:creationId xmlns:a16="http://schemas.microsoft.com/office/drawing/2014/main" id="{6B534525-43F3-BB76-3163-C3ADBA2D20CB}"/>
              </a:ext>
            </a:extLst>
          </p:cNvPr>
          <p:cNvSpPr txBox="1"/>
          <p:nvPr/>
        </p:nvSpPr>
        <p:spPr>
          <a:xfrm>
            <a:off x="500618" y="1940254"/>
            <a:ext cx="11190764" cy="3784690"/>
          </a:xfrm>
          <a:prstGeom prst="rect">
            <a:avLst/>
          </a:prstGeom>
          <a:noFill/>
        </p:spPr>
        <p:txBody>
          <a:bodyPr wrap="square">
            <a:spAutoFit/>
          </a:bodyPr>
          <a:lstStyle/>
          <a:p>
            <a:pPr>
              <a:lnSpc>
                <a:spcPct val="150000"/>
              </a:lnSpc>
              <a:buFont typeface="Arial" panose="020B0604020202020204" pitchFamily="34" charset="0"/>
              <a:buChar char="•"/>
            </a:pP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 每一个稍微有点规模的 </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App</a:t>
            </a:r>
            <a:r>
              <a:rPr lang="zh-CN" altLang="en" dirty="0">
                <a:solidFill>
                  <a:schemeClr val="tx1">
                    <a:lumMod val="85000"/>
                    <a:lumOff val="15000"/>
                  </a:schemeClr>
                </a:solidFill>
                <a:latin typeface="Microsoft YaHei Light" panose="020B0503020204020204" pitchFamily="34" charset="-122"/>
                <a:ea typeface="Microsoft YaHei Light" panose="020B0503020204020204" pitchFamily="34" charset="-122"/>
              </a:rPr>
              <a:t>，</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总会自带一些线下的测试功能代码，比如环境切换功能、帧率查看功能等等，这些功能的往往放在各式各样的入口中，每个</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App</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开发者都需要自己实现，会降低开发效率。</a:t>
            </a:r>
            <a:r>
              <a:rPr lang="en" altLang="zh-CN" dirty="0" err="1">
                <a:solidFill>
                  <a:schemeClr val="tx1">
                    <a:lumMod val="85000"/>
                    <a:lumOff val="15000"/>
                  </a:schemeClr>
                </a:solidFill>
                <a:latin typeface="Microsoft YaHei Light" panose="020B0503020204020204" pitchFamily="34" charset="-122"/>
                <a:ea typeface="Microsoft YaHei Light" panose="020B0503020204020204" pitchFamily="34" charset="-122"/>
              </a:rPr>
              <a:t>DoKit</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 </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是一款面向移动端的研发测试效率平台，能够让每一个 </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App </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快速接入一些常用的或者没有实现的一些辅助开发工具、测试效率工具、视觉辅助工具，可以帮助</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App</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开发者进行测试。</a:t>
            </a:r>
            <a:endPar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endParaRPr>
          </a:p>
          <a:p>
            <a:pPr>
              <a:lnSpc>
                <a:spcPct val="150000"/>
              </a:lnSpc>
              <a:buFont typeface="Arial" panose="020B0604020202020204" pitchFamily="34" charset="0"/>
              <a:buChar char="•"/>
            </a:pP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 在 </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Android </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应用开发中，我们需要考虑的是如何优化电量使用，让我们的 </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App </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不会因为电量消耗过高被用户排斥，或者被其他安全应用报告，以此确保用户黏性。</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App</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耗电量的大小是</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App</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开发者们密切关注的方面，因此耗电检测功能是</a:t>
            </a:r>
            <a:r>
              <a:rPr lang="en" altLang="zh-CN" dirty="0" err="1">
                <a:solidFill>
                  <a:schemeClr val="tx1">
                    <a:lumMod val="85000"/>
                    <a:lumOff val="15000"/>
                  </a:schemeClr>
                </a:solidFill>
                <a:latin typeface="Microsoft YaHei Light" panose="020B0503020204020204" pitchFamily="34" charset="-122"/>
                <a:ea typeface="Microsoft YaHei Light" panose="020B0503020204020204" pitchFamily="34" charset="-122"/>
              </a:rPr>
              <a:t>Dokit</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平台所必须具备的一项能力。目前关于</a:t>
            </a:r>
            <a:r>
              <a:rPr lang="en" altLang="zh-CN" dirty="0" err="1">
                <a:solidFill>
                  <a:schemeClr val="tx1">
                    <a:lumMod val="85000"/>
                    <a:lumOff val="15000"/>
                  </a:schemeClr>
                </a:solidFill>
                <a:latin typeface="Microsoft YaHei Light" panose="020B0503020204020204" pitchFamily="34" charset="-122"/>
                <a:ea typeface="Microsoft YaHei Light" panose="020B0503020204020204" pitchFamily="34" charset="-122"/>
              </a:rPr>
              <a:t>Dokit</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宿主机耗电检测这一块的功能尚未开发完全。</a:t>
            </a:r>
          </a:p>
          <a:p>
            <a:pPr>
              <a:lnSpc>
                <a:spcPct val="150000"/>
              </a:lnSpc>
              <a:buFont typeface="Arial" panose="020B0604020202020204" pitchFamily="34" charset="0"/>
              <a:buChar char="•"/>
            </a:pPr>
            <a:endParaRPr lang="zh-CN" altLang="en-US" dirty="0">
              <a:solidFill>
                <a:schemeClr val="tx1">
                  <a:lumMod val="85000"/>
                  <a:lumOff val="15000"/>
                </a:schemeClr>
              </a:solidFill>
              <a:effectLst/>
              <a:latin typeface="Microsoft YaHei Light" panose="020B0503020204020204" pitchFamily="34" charset="-122"/>
              <a:ea typeface="Microsoft YaHei Light" panose="020B0503020204020204" pitchFamily="34" charset="-122"/>
            </a:endParaRPr>
          </a:p>
        </p:txBody>
      </p:sp>
    </p:spTree>
    <p:extLst>
      <p:ext uri="{BB962C8B-B14F-4D97-AF65-F5344CB8AC3E}">
        <p14:creationId xmlns:p14="http://schemas.microsoft.com/office/powerpoint/2010/main" val="1749555761"/>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8B3F482-CA20-43AC-AF70-9ECAC1AE6213}"/>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2"/>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3"/>
          <a:stretch>
            <a:fillRect/>
          </a:stretch>
        </p:blipFill>
        <p:spPr>
          <a:xfrm>
            <a:off x="10475947" y="162321"/>
            <a:ext cx="1492364" cy="288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4"/>
          <a:stretch>
            <a:fillRect/>
          </a:stretch>
        </p:blipFill>
        <p:spPr>
          <a:xfrm>
            <a:off x="333923" y="142643"/>
            <a:ext cx="1703470" cy="398007"/>
          </a:xfrm>
          <a:prstGeom prst="rect">
            <a:avLst/>
          </a:prstGeom>
        </p:spPr>
      </p:pic>
      <p:pic>
        <p:nvPicPr>
          <p:cNvPr id="19" name="图片 18" descr="背景图案&#10;&#10;低可信度描述已自动生成">
            <a:extLst>
              <a:ext uri="{FF2B5EF4-FFF2-40B4-BE49-F238E27FC236}">
                <a16:creationId xmlns:a16="http://schemas.microsoft.com/office/drawing/2014/main" id="{2685F17E-27A9-6437-3999-F7564D50428E}"/>
              </a:ext>
            </a:extLst>
          </p:cNvPr>
          <p:cNvPicPr>
            <a:picLocks noChangeAspect="1"/>
          </p:cNvPicPr>
          <p:nvPr/>
        </p:nvPicPr>
        <p:blipFill>
          <a:blip r:embed="rId5" cstate="print">
            <a:alphaModFix/>
            <a:extLst>
              <a:ext uri="{28A0092B-C50C-407E-A947-70E740481C1C}">
                <a14:useLocalDpi xmlns:a14="http://schemas.microsoft.com/office/drawing/2010/main"/>
              </a:ext>
            </a:extLst>
          </a:blip>
          <a:stretch>
            <a:fillRect/>
          </a:stretch>
        </p:blipFill>
        <p:spPr>
          <a:xfrm rot="18900000">
            <a:off x="9734076" y="346329"/>
            <a:ext cx="2976105" cy="2964669"/>
          </a:xfrm>
          <a:prstGeom prst="rect">
            <a:avLst/>
          </a:prstGeom>
        </p:spPr>
      </p:pic>
      <p:sp>
        <p:nvSpPr>
          <p:cNvPr id="20" name="文本框 19">
            <a:extLst>
              <a:ext uri="{FF2B5EF4-FFF2-40B4-BE49-F238E27FC236}">
                <a16:creationId xmlns:a16="http://schemas.microsoft.com/office/drawing/2014/main" id="{6A330192-5943-94E4-1E73-F8C84723360A}"/>
              </a:ext>
            </a:extLst>
          </p:cNvPr>
          <p:cNvSpPr txBox="1"/>
          <p:nvPr/>
        </p:nvSpPr>
        <p:spPr>
          <a:xfrm>
            <a:off x="2092631" y="104680"/>
            <a:ext cx="2359626" cy="461665"/>
          </a:xfrm>
          <a:prstGeom prst="rect">
            <a:avLst/>
          </a:prstGeom>
          <a:noFill/>
        </p:spPr>
        <p:txBody>
          <a:bodyPr wrap="square" rtlCol="0">
            <a:spAutoFit/>
          </a:bodyPr>
          <a:lstStyle/>
          <a:p>
            <a:r>
              <a:rPr kumimoji="1" lang="en-US" altLang="zh-CN"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a:t>
            </a:r>
            <a:r>
              <a:rPr kumimoji="1" lang="zh-CN" altLang="en-US"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 </a:t>
            </a:r>
            <a:r>
              <a:rPr kumimoji="1" lang="zh-CN" altLang="en-US" sz="24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rPr>
              <a:t>课题解决思路</a:t>
            </a:r>
          </a:p>
        </p:txBody>
      </p:sp>
      <p:sp>
        <p:nvSpPr>
          <p:cNvPr id="23" name="文本框 22">
            <a:extLst>
              <a:ext uri="{FF2B5EF4-FFF2-40B4-BE49-F238E27FC236}">
                <a16:creationId xmlns:a16="http://schemas.microsoft.com/office/drawing/2014/main" id="{6B534525-43F3-BB76-3163-C3ADBA2D20CB}"/>
              </a:ext>
            </a:extLst>
          </p:cNvPr>
          <p:cNvSpPr txBox="1"/>
          <p:nvPr/>
        </p:nvSpPr>
        <p:spPr>
          <a:xfrm>
            <a:off x="439591" y="974502"/>
            <a:ext cx="11312818" cy="7590348"/>
          </a:xfrm>
          <a:prstGeom prst="rect">
            <a:avLst/>
          </a:prstGeom>
          <a:noFill/>
        </p:spPr>
        <p:txBody>
          <a:bodyPr wrap="square">
            <a:spAutoFit/>
          </a:bodyPr>
          <a:lstStyle/>
          <a:p>
            <a:pPr>
              <a:lnSpc>
                <a:spcPct val="150000"/>
              </a:lnSpc>
            </a:pPr>
            <a:r>
              <a:rPr lang="zh-CN" altLang="en-US" sz="2800" b="1" dirty="0">
                <a:solidFill>
                  <a:schemeClr val="tx1">
                    <a:lumMod val="85000"/>
                    <a:lumOff val="15000"/>
                  </a:schemeClr>
                </a:solidFill>
                <a:latin typeface="Microsoft YaHei Light" panose="020B0503020204020204" pitchFamily="34" charset="-122"/>
                <a:ea typeface="Microsoft YaHei Light" panose="020B0503020204020204" pitchFamily="34" charset="-122"/>
              </a:rPr>
              <a:t>针对课题的调研分析</a:t>
            </a:r>
            <a:endParaRPr lang="en-US" altLang="zh-CN" sz="2800" b="1" dirty="0">
              <a:solidFill>
                <a:schemeClr val="tx1">
                  <a:lumMod val="85000"/>
                  <a:lumOff val="15000"/>
                </a:schemeClr>
              </a:solidFill>
              <a:latin typeface="Microsoft YaHei Light" panose="020B0503020204020204" pitchFamily="34" charset="-122"/>
              <a:ea typeface="Microsoft YaHei Light" panose="020B0503020204020204" pitchFamily="34" charset="-122"/>
            </a:endParaRPr>
          </a:p>
          <a:p>
            <a:pPr indent="-342900">
              <a:lnSpc>
                <a:spcPct val="150000"/>
              </a:lnSpc>
              <a:buFont typeface="Arial" panose="020B0604020202020204" pitchFamily="34" charset="0"/>
              <a:buChar char="•"/>
            </a:pP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通过</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java</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反射机制去调用</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android</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内部关于耗电检测的接口，但是</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android</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关于相关接口的权限验证极为严格，没有办法避开</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android</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的权限验证。</a:t>
            </a:r>
          </a:p>
          <a:p>
            <a:pPr indent="-342900">
              <a:lnSpc>
                <a:spcPct val="150000"/>
              </a:lnSpc>
              <a:buFont typeface="Arial" panose="020B0604020202020204" pitchFamily="34" charset="0"/>
              <a:buChar char="•"/>
            </a:pP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通过在手机内搭建一个</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ADB</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服务器使得无需电脑也可以执行</a:t>
            </a:r>
            <a:r>
              <a:rPr lang="en-US" altLang="zh-CN" dirty="0" err="1">
                <a:solidFill>
                  <a:schemeClr val="tx1">
                    <a:lumMod val="85000"/>
                    <a:lumOff val="15000"/>
                  </a:schemeClr>
                </a:solidFill>
                <a:latin typeface="Microsoft YaHei Light" panose="020B0503020204020204" pitchFamily="34" charset="-122"/>
                <a:ea typeface="Microsoft YaHei Light" panose="020B0503020204020204" pitchFamily="34" charset="-122"/>
              </a:rPr>
              <a:t>adb</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 shell</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相关的命令来得到电量信息，为此调研了两个工具：</a:t>
            </a:r>
            <a:r>
              <a:rPr lang="en-US" altLang="zh-CN" dirty="0" err="1">
                <a:solidFill>
                  <a:schemeClr val="tx1">
                    <a:lumMod val="85000"/>
                    <a:lumOff val="15000"/>
                  </a:schemeClr>
                </a:solidFill>
                <a:latin typeface="Microsoft YaHei Light" panose="020B0503020204020204" pitchFamily="34" charset="-122"/>
                <a:ea typeface="Microsoft YaHei Light" panose="020B0503020204020204" pitchFamily="34" charset="-122"/>
              </a:rPr>
              <a:t>ADBLib</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和</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LADB</a:t>
            </a:r>
          </a:p>
          <a:p>
            <a:pPr lvl="2" indent="-342900">
              <a:lnSpc>
                <a:spcPct val="150000"/>
              </a:lnSpc>
              <a:buFont typeface="Arial" panose="020B0604020202020204" pitchFamily="34" charset="0"/>
              <a:buChar char="•"/>
            </a:pPr>
            <a:r>
              <a:rPr lang="en-US" altLang="zh-CN" dirty="0" err="1">
                <a:solidFill>
                  <a:schemeClr val="tx1">
                    <a:lumMod val="85000"/>
                    <a:lumOff val="15000"/>
                  </a:schemeClr>
                </a:solidFill>
                <a:latin typeface="Microsoft YaHei Light" panose="020B0503020204020204" pitchFamily="34" charset="-122"/>
                <a:ea typeface="Microsoft YaHei Light" panose="020B0503020204020204" pitchFamily="34" charset="-122"/>
              </a:rPr>
              <a:t>ADBLib</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在操作时仍然需要使用电脑通过</a:t>
            </a:r>
            <a:r>
              <a:rPr lang="en-US" altLang="zh-CN" dirty="0" err="1">
                <a:solidFill>
                  <a:schemeClr val="tx1">
                    <a:lumMod val="85000"/>
                    <a:lumOff val="15000"/>
                  </a:schemeClr>
                </a:solidFill>
                <a:latin typeface="Microsoft YaHei Light" panose="020B0503020204020204" pitchFamily="34" charset="-122"/>
                <a:ea typeface="Microsoft YaHei Light" panose="020B0503020204020204" pitchFamily="34" charset="-122"/>
              </a:rPr>
              <a:t>usb</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与手机建立起连接后才能使用，不符合课题的要求</a:t>
            </a:r>
          </a:p>
          <a:p>
            <a:pPr lvl="2" indent="-342900">
              <a:lnSpc>
                <a:spcPct val="150000"/>
              </a:lnSpc>
              <a:buFont typeface="Arial" panose="020B0604020202020204" pitchFamily="34" charset="0"/>
              <a:buChar char="•"/>
            </a:pP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核心思路在于</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LADB</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将编译后的</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ADB</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类库以</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.so</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文件的形式添加在最终的</a:t>
            </a:r>
            <a:r>
              <a:rPr lang="en-US" altLang="zh-CN" dirty="0" err="1">
                <a:solidFill>
                  <a:schemeClr val="tx1">
                    <a:lumMod val="85000"/>
                    <a:lumOff val="15000"/>
                  </a:schemeClr>
                </a:solidFill>
                <a:latin typeface="Microsoft YaHei Light" panose="020B0503020204020204" pitchFamily="34" charset="-122"/>
                <a:ea typeface="Microsoft YaHei Light" panose="020B0503020204020204" pitchFamily="34" charset="-122"/>
              </a:rPr>
              <a:t>apk</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包内，每当需要执行</a:t>
            </a:r>
            <a:r>
              <a:rPr lang="en-US" altLang="zh-CN" dirty="0" err="1">
                <a:solidFill>
                  <a:schemeClr val="tx1">
                    <a:lumMod val="85000"/>
                    <a:lumOff val="15000"/>
                  </a:schemeClr>
                </a:solidFill>
                <a:latin typeface="Microsoft YaHei Light" panose="020B0503020204020204" pitchFamily="34" charset="-122"/>
                <a:ea typeface="Microsoft YaHei Light" panose="020B0503020204020204" pitchFamily="34" charset="-122"/>
              </a:rPr>
              <a:t>adb</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命令时，就会调用该文件来进行</a:t>
            </a:r>
            <a:r>
              <a:rPr lang="en-US" altLang="zh-CN" dirty="0" err="1">
                <a:solidFill>
                  <a:schemeClr val="tx1">
                    <a:lumMod val="85000"/>
                    <a:lumOff val="15000"/>
                  </a:schemeClr>
                </a:solidFill>
                <a:latin typeface="Microsoft YaHei Light" panose="020B0503020204020204" pitchFamily="34" charset="-122"/>
                <a:ea typeface="Microsoft YaHei Light" panose="020B0503020204020204" pitchFamily="34" charset="-122"/>
              </a:rPr>
              <a:t>adb</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命令的执行，得到最终的结果。尝试实现了</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demo</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，但是在</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demo</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的实现过程中，发现</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LADB</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必须基于无线调试功能，同时它只能适配</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arm64</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和</a:t>
            </a:r>
            <a:r>
              <a:rPr lang="en-US" altLang="zh-CN" dirty="0" err="1">
                <a:solidFill>
                  <a:schemeClr val="tx1">
                    <a:lumMod val="85000"/>
                    <a:lumOff val="15000"/>
                  </a:schemeClr>
                </a:solidFill>
                <a:latin typeface="Microsoft YaHei Light" panose="020B0503020204020204" pitchFamily="34" charset="-122"/>
                <a:ea typeface="Microsoft YaHei Light" panose="020B0503020204020204" pitchFamily="34" charset="-122"/>
              </a:rPr>
              <a:t>armeabi</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设备，这不满足课题关于可靠性和兼容性的要求，于是舍弃该种做法。</a:t>
            </a:r>
            <a:endPar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endParaRPr>
          </a:p>
          <a:p>
            <a:pPr indent="-342900">
              <a:lnSpc>
                <a:spcPct val="150000"/>
              </a:lnSpc>
              <a:buFont typeface="Arial" panose="020B0604020202020204" pitchFamily="34" charset="0"/>
              <a:buChar char="•"/>
            </a:pP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安卓的</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App</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导致耗电的原因更是多种多样，比如线程问题、</a:t>
            </a:r>
            <a:r>
              <a:rPr lang="en-US" altLang="zh-CN" dirty="0" err="1">
                <a:solidFill>
                  <a:schemeClr val="tx1">
                    <a:lumMod val="85000"/>
                    <a:lumOff val="15000"/>
                  </a:schemeClr>
                </a:solidFill>
                <a:latin typeface="Microsoft YaHei Light" panose="020B0503020204020204" pitchFamily="34" charset="-122"/>
                <a:ea typeface="Microsoft YaHei Light" panose="020B0503020204020204" pitchFamily="34" charset="-122"/>
              </a:rPr>
              <a:t>WakeLock</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 </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问题、</a:t>
            </a:r>
            <a:r>
              <a:rPr lang="en-US" altLang="zh-CN" dirty="0" err="1">
                <a:solidFill>
                  <a:schemeClr val="tx1">
                    <a:lumMod val="85000"/>
                    <a:lumOff val="15000"/>
                  </a:schemeClr>
                </a:solidFill>
                <a:latin typeface="Microsoft YaHei Light" panose="020B0503020204020204" pitchFamily="34" charset="-122"/>
                <a:ea typeface="Microsoft YaHei Light" panose="020B0503020204020204" pitchFamily="34" charset="-122"/>
              </a:rPr>
              <a:t>Wifi</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 / </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蓝牙 </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 GPS </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扫描频繁问题等等。因此希望通过监控</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App</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的线程功耗、系统服务调用以及</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App</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和设备的状态等来反应</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App</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的耗电情况，对此调研了腾讯开源的</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matrix</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工具，了解了一些实现上的思路和方法。</a:t>
            </a:r>
            <a:endPar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endParaRPr>
          </a:p>
          <a:p>
            <a:pPr indent="-342900">
              <a:lnSpc>
                <a:spcPct val="150000"/>
              </a:lnSpc>
              <a:buFont typeface="Arial" panose="020B0604020202020204" pitchFamily="34" charset="0"/>
              <a:buChar char="•"/>
            </a:pPr>
            <a:endParaRPr lang="en-US" altLang="zh-CN" sz="2800" dirty="0">
              <a:solidFill>
                <a:schemeClr val="tx1">
                  <a:lumMod val="85000"/>
                  <a:lumOff val="15000"/>
                </a:schemeClr>
              </a:solidFill>
              <a:latin typeface="Microsoft YaHei Light" panose="020B0503020204020204" pitchFamily="34" charset="-122"/>
              <a:ea typeface="Microsoft YaHei Light" panose="020B0503020204020204" pitchFamily="34" charset="-122"/>
            </a:endParaRPr>
          </a:p>
          <a:p>
            <a:pPr indent="-342900">
              <a:lnSpc>
                <a:spcPct val="150000"/>
              </a:lnSpc>
              <a:buFont typeface="Arial" panose="020B0604020202020204" pitchFamily="34" charset="0"/>
              <a:buChar char="•"/>
            </a:pPr>
            <a:endParaRPr lang="zh-CN" altLang="en-US" sz="2800" dirty="0">
              <a:solidFill>
                <a:schemeClr val="tx1">
                  <a:lumMod val="85000"/>
                  <a:lumOff val="15000"/>
                </a:schemeClr>
              </a:solidFill>
              <a:latin typeface="Microsoft YaHei Light" panose="020B0503020204020204" pitchFamily="34" charset="-122"/>
              <a:ea typeface="Microsoft YaHei Light" panose="020B0503020204020204" pitchFamily="34" charset="-122"/>
            </a:endParaRPr>
          </a:p>
          <a:p>
            <a:pPr>
              <a:lnSpc>
                <a:spcPct val="150000"/>
              </a:lnSpc>
              <a:buFont typeface="Arial" panose="020B0604020202020204" pitchFamily="34" charset="0"/>
              <a:buChar char="•"/>
            </a:pPr>
            <a:endParaRPr lang="zh-CN" altLang="en-US" sz="2800" i="1" dirty="0">
              <a:solidFill>
                <a:schemeClr val="bg2">
                  <a:lumMod val="50000"/>
                </a:schemeClr>
              </a:solidFill>
              <a:effectLst/>
              <a:latin typeface="Microsoft YaHei Light" panose="020B0503020204020204" pitchFamily="34" charset="-122"/>
              <a:ea typeface="Microsoft YaHei Light" panose="020B0503020204020204" pitchFamily="34" charset="-122"/>
            </a:endParaRPr>
          </a:p>
        </p:txBody>
      </p:sp>
    </p:spTree>
    <p:extLst>
      <p:ext uri="{BB962C8B-B14F-4D97-AF65-F5344CB8AC3E}">
        <p14:creationId xmlns:p14="http://schemas.microsoft.com/office/powerpoint/2010/main" val="1092043550"/>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8B3F482-CA20-43AC-AF70-9ECAC1AE6213}"/>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2"/>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3"/>
          <a:stretch>
            <a:fillRect/>
          </a:stretch>
        </p:blipFill>
        <p:spPr>
          <a:xfrm>
            <a:off x="10475947" y="162321"/>
            <a:ext cx="1492364" cy="288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4"/>
          <a:stretch>
            <a:fillRect/>
          </a:stretch>
        </p:blipFill>
        <p:spPr>
          <a:xfrm>
            <a:off x="333923" y="142643"/>
            <a:ext cx="1703470" cy="398007"/>
          </a:xfrm>
          <a:prstGeom prst="rect">
            <a:avLst/>
          </a:prstGeom>
        </p:spPr>
      </p:pic>
      <p:pic>
        <p:nvPicPr>
          <p:cNvPr id="19" name="图片 18" descr="背景图案&#10;&#10;低可信度描述已自动生成">
            <a:extLst>
              <a:ext uri="{FF2B5EF4-FFF2-40B4-BE49-F238E27FC236}">
                <a16:creationId xmlns:a16="http://schemas.microsoft.com/office/drawing/2014/main" id="{2685F17E-27A9-6437-3999-F7564D50428E}"/>
              </a:ext>
            </a:extLst>
          </p:cNvPr>
          <p:cNvPicPr>
            <a:picLocks noChangeAspect="1"/>
          </p:cNvPicPr>
          <p:nvPr/>
        </p:nvPicPr>
        <p:blipFill>
          <a:blip r:embed="rId5" cstate="print">
            <a:alphaModFix/>
            <a:extLst>
              <a:ext uri="{28A0092B-C50C-407E-A947-70E740481C1C}">
                <a14:useLocalDpi xmlns:a14="http://schemas.microsoft.com/office/drawing/2010/main"/>
              </a:ext>
            </a:extLst>
          </a:blip>
          <a:stretch>
            <a:fillRect/>
          </a:stretch>
        </p:blipFill>
        <p:spPr>
          <a:xfrm rot="18900000">
            <a:off x="9734076" y="346329"/>
            <a:ext cx="2976105" cy="2964669"/>
          </a:xfrm>
          <a:prstGeom prst="rect">
            <a:avLst/>
          </a:prstGeom>
        </p:spPr>
      </p:pic>
      <p:sp>
        <p:nvSpPr>
          <p:cNvPr id="20" name="文本框 19">
            <a:extLst>
              <a:ext uri="{FF2B5EF4-FFF2-40B4-BE49-F238E27FC236}">
                <a16:creationId xmlns:a16="http://schemas.microsoft.com/office/drawing/2014/main" id="{6A330192-5943-94E4-1E73-F8C84723360A}"/>
              </a:ext>
            </a:extLst>
          </p:cNvPr>
          <p:cNvSpPr txBox="1"/>
          <p:nvPr/>
        </p:nvSpPr>
        <p:spPr>
          <a:xfrm>
            <a:off x="2092631" y="104680"/>
            <a:ext cx="2359626" cy="461665"/>
          </a:xfrm>
          <a:prstGeom prst="rect">
            <a:avLst/>
          </a:prstGeom>
          <a:noFill/>
        </p:spPr>
        <p:txBody>
          <a:bodyPr wrap="square" rtlCol="0">
            <a:spAutoFit/>
          </a:bodyPr>
          <a:lstStyle/>
          <a:p>
            <a:r>
              <a:rPr kumimoji="1" lang="en-US" altLang="zh-CN"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a:t>
            </a:r>
            <a:r>
              <a:rPr kumimoji="1" lang="zh-CN" altLang="en-US"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 </a:t>
            </a:r>
            <a:r>
              <a:rPr kumimoji="1" lang="zh-CN" altLang="en-US" sz="24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rPr>
              <a:t>课题解决思路</a:t>
            </a:r>
          </a:p>
        </p:txBody>
      </p:sp>
      <p:sp>
        <p:nvSpPr>
          <p:cNvPr id="23" name="文本框 22">
            <a:extLst>
              <a:ext uri="{FF2B5EF4-FFF2-40B4-BE49-F238E27FC236}">
                <a16:creationId xmlns:a16="http://schemas.microsoft.com/office/drawing/2014/main" id="{6B534525-43F3-BB76-3163-C3ADBA2D20CB}"/>
              </a:ext>
            </a:extLst>
          </p:cNvPr>
          <p:cNvSpPr txBox="1"/>
          <p:nvPr/>
        </p:nvSpPr>
        <p:spPr>
          <a:xfrm>
            <a:off x="655492" y="3345552"/>
            <a:ext cx="6662056" cy="583493"/>
          </a:xfrm>
          <a:prstGeom prst="rect">
            <a:avLst/>
          </a:prstGeom>
          <a:noFill/>
        </p:spPr>
        <p:txBody>
          <a:bodyPr wrap="square">
            <a:spAutoFit/>
          </a:bodyPr>
          <a:lstStyle/>
          <a:p>
            <a:pPr>
              <a:lnSpc>
                <a:spcPct val="150000"/>
              </a:lnSpc>
            </a:pPr>
            <a:r>
              <a:rPr lang="zh-CN" altLang="en-US" sz="2400" dirty="0">
                <a:solidFill>
                  <a:schemeClr val="tx1">
                    <a:lumMod val="85000"/>
                    <a:lumOff val="15000"/>
                  </a:schemeClr>
                </a:solidFill>
                <a:latin typeface="Microsoft YaHei Light" panose="020B0503020204020204" pitchFamily="34" charset="-122"/>
                <a:ea typeface="Microsoft YaHei Light" panose="020B0503020204020204" pitchFamily="34" charset="-122"/>
              </a:rPr>
              <a:t>最终的解决方案</a:t>
            </a:r>
            <a:endParaRPr lang="zh-CN" altLang="en-US" sz="2400" i="1" dirty="0">
              <a:solidFill>
                <a:schemeClr val="bg2">
                  <a:lumMod val="50000"/>
                </a:schemeClr>
              </a:solidFill>
              <a:effectLst/>
              <a:latin typeface="Microsoft YaHei Light" panose="020B0503020204020204" pitchFamily="34" charset="-122"/>
              <a:ea typeface="Microsoft YaHei Light" panose="020B0503020204020204" pitchFamily="34" charset="-122"/>
            </a:endParaRPr>
          </a:p>
        </p:txBody>
      </p:sp>
      <p:pic>
        <p:nvPicPr>
          <p:cNvPr id="3" name="图片 2" descr="图示&#10;&#10;描述已自动生成">
            <a:extLst>
              <a:ext uri="{FF2B5EF4-FFF2-40B4-BE49-F238E27FC236}">
                <a16:creationId xmlns:a16="http://schemas.microsoft.com/office/drawing/2014/main" id="{32EEE066-C209-863D-3CF3-37805E0F0DA7}"/>
              </a:ext>
            </a:extLst>
          </p:cNvPr>
          <p:cNvPicPr>
            <a:picLocks noChangeAspect="1"/>
          </p:cNvPicPr>
          <p:nvPr/>
        </p:nvPicPr>
        <p:blipFill>
          <a:blip r:embed="rId6"/>
          <a:stretch>
            <a:fillRect/>
          </a:stretch>
        </p:blipFill>
        <p:spPr>
          <a:xfrm>
            <a:off x="3930555" y="1285160"/>
            <a:ext cx="5622137" cy="5101992"/>
          </a:xfrm>
          <a:prstGeom prst="rect">
            <a:avLst/>
          </a:prstGeom>
        </p:spPr>
      </p:pic>
    </p:spTree>
    <p:extLst>
      <p:ext uri="{BB962C8B-B14F-4D97-AF65-F5344CB8AC3E}">
        <p14:creationId xmlns:p14="http://schemas.microsoft.com/office/powerpoint/2010/main" val="3938308909"/>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8B3F482-CA20-43AC-AF70-9ECAC1AE6213}"/>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3"/>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4"/>
          <a:stretch>
            <a:fillRect/>
          </a:stretch>
        </p:blipFill>
        <p:spPr>
          <a:xfrm>
            <a:off x="10475947" y="162321"/>
            <a:ext cx="1492364" cy="288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5"/>
          <a:stretch>
            <a:fillRect/>
          </a:stretch>
        </p:blipFill>
        <p:spPr>
          <a:xfrm>
            <a:off x="333923" y="142643"/>
            <a:ext cx="1703470" cy="398007"/>
          </a:xfrm>
          <a:prstGeom prst="rect">
            <a:avLst/>
          </a:prstGeom>
        </p:spPr>
      </p:pic>
      <p:pic>
        <p:nvPicPr>
          <p:cNvPr id="19" name="图片 18" descr="背景图案&#10;&#10;低可信度描述已自动生成">
            <a:extLst>
              <a:ext uri="{FF2B5EF4-FFF2-40B4-BE49-F238E27FC236}">
                <a16:creationId xmlns:a16="http://schemas.microsoft.com/office/drawing/2014/main" id="{2685F17E-27A9-6437-3999-F7564D50428E}"/>
              </a:ext>
            </a:extLst>
          </p:cNvPr>
          <p:cNvPicPr>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rot="18900000">
            <a:off x="9734076" y="346329"/>
            <a:ext cx="2976105" cy="2964669"/>
          </a:xfrm>
          <a:prstGeom prst="rect">
            <a:avLst/>
          </a:prstGeom>
        </p:spPr>
      </p:pic>
      <p:sp>
        <p:nvSpPr>
          <p:cNvPr id="20" name="文本框 19">
            <a:extLst>
              <a:ext uri="{FF2B5EF4-FFF2-40B4-BE49-F238E27FC236}">
                <a16:creationId xmlns:a16="http://schemas.microsoft.com/office/drawing/2014/main" id="{6A330192-5943-94E4-1E73-F8C84723360A}"/>
              </a:ext>
            </a:extLst>
          </p:cNvPr>
          <p:cNvSpPr txBox="1"/>
          <p:nvPr/>
        </p:nvSpPr>
        <p:spPr>
          <a:xfrm>
            <a:off x="2092631" y="104680"/>
            <a:ext cx="2359626" cy="461665"/>
          </a:xfrm>
          <a:prstGeom prst="rect">
            <a:avLst/>
          </a:prstGeom>
          <a:noFill/>
        </p:spPr>
        <p:txBody>
          <a:bodyPr wrap="square" rtlCol="0">
            <a:spAutoFit/>
          </a:bodyPr>
          <a:lstStyle/>
          <a:p>
            <a:r>
              <a:rPr kumimoji="1" lang="en-US" altLang="zh-CN"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a:t>
            </a:r>
            <a:r>
              <a:rPr kumimoji="1" lang="zh-CN" altLang="en-US"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 </a:t>
            </a:r>
            <a:r>
              <a:rPr kumimoji="1" lang="zh-CN" altLang="en-US" sz="24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rPr>
              <a:t>课题解决思路</a:t>
            </a:r>
          </a:p>
        </p:txBody>
      </p:sp>
      <p:sp>
        <p:nvSpPr>
          <p:cNvPr id="23" name="文本框 22">
            <a:extLst>
              <a:ext uri="{FF2B5EF4-FFF2-40B4-BE49-F238E27FC236}">
                <a16:creationId xmlns:a16="http://schemas.microsoft.com/office/drawing/2014/main" id="{6B534525-43F3-BB76-3163-C3ADBA2D20CB}"/>
              </a:ext>
            </a:extLst>
          </p:cNvPr>
          <p:cNvSpPr txBox="1"/>
          <p:nvPr/>
        </p:nvSpPr>
        <p:spPr>
          <a:xfrm>
            <a:off x="822936" y="1135423"/>
            <a:ext cx="10208124" cy="5723683"/>
          </a:xfrm>
          <a:prstGeom prst="rect">
            <a:avLst/>
          </a:prstGeom>
          <a:noFill/>
        </p:spPr>
        <p:txBody>
          <a:bodyPr wrap="square">
            <a:spAutoFit/>
          </a:bodyPr>
          <a:lstStyle/>
          <a:p>
            <a:pPr>
              <a:lnSpc>
                <a:spcPct val="150000"/>
              </a:lnSpc>
            </a:pPr>
            <a:r>
              <a:rPr lang="zh-CN" altLang="en-US" sz="2400" b="1" dirty="0">
                <a:solidFill>
                  <a:schemeClr val="tx1">
                    <a:lumMod val="85000"/>
                    <a:lumOff val="15000"/>
                  </a:schemeClr>
                </a:solidFill>
                <a:latin typeface="Microsoft YaHei Light" panose="020B0503020204020204" pitchFamily="34" charset="-122"/>
                <a:ea typeface="Microsoft YaHei Light" panose="020B0503020204020204" pitchFamily="34" charset="-122"/>
              </a:rPr>
              <a:t>线程功耗监控</a:t>
            </a:r>
            <a:endParaRPr lang="en-US" altLang="zh-CN" sz="2400" b="1" dirty="0">
              <a:solidFill>
                <a:schemeClr val="tx1">
                  <a:lumMod val="85000"/>
                  <a:lumOff val="15000"/>
                </a:schemeClr>
              </a:solidFill>
              <a:latin typeface="Microsoft YaHei Light" panose="020B0503020204020204" pitchFamily="34" charset="-122"/>
              <a:ea typeface="Microsoft YaHei Light" panose="020B0503020204020204" pitchFamily="34" charset="-122"/>
            </a:endParaRPr>
          </a:p>
          <a:p>
            <a:pPr marL="285750" indent="-285750">
              <a:lnSpc>
                <a:spcPct val="150000"/>
              </a:lnSpc>
              <a:buFont typeface="Arial" panose="020B0604020202020204" pitchFamily="34" charset="0"/>
              <a:buChar char="•"/>
            </a:pP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一般线程：首先通过</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Linux </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命令 </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proc/[</a:t>
            </a:r>
            <a:r>
              <a:rPr lang="en" altLang="zh-CN" dirty="0" err="1">
                <a:solidFill>
                  <a:schemeClr val="tx1">
                    <a:lumMod val="85000"/>
                    <a:lumOff val="15000"/>
                  </a:schemeClr>
                </a:solidFill>
                <a:latin typeface="Microsoft YaHei Light" panose="020B0503020204020204" pitchFamily="34" charset="-122"/>
                <a:ea typeface="Microsoft YaHei Light" panose="020B0503020204020204" pitchFamily="34" charset="-122"/>
              </a:rPr>
              <a:t>pid</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]/stat </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和 </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proc/[</a:t>
            </a:r>
            <a:r>
              <a:rPr lang="en" altLang="zh-CN" dirty="0" err="1">
                <a:solidFill>
                  <a:schemeClr val="tx1">
                    <a:lumMod val="85000"/>
                    <a:lumOff val="15000"/>
                  </a:schemeClr>
                </a:solidFill>
                <a:latin typeface="Microsoft YaHei Light" panose="020B0503020204020204" pitchFamily="34" charset="-122"/>
                <a:ea typeface="Microsoft YaHei Light" panose="020B0503020204020204" pitchFamily="34" charset="-122"/>
              </a:rPr>
              <a:t>pid</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]/task/[</a:t>
            </a:r>
            <a:r>
              <a:rPr lang="en" altLang="zh-CN" dirty="0" err="1">
                <a:solidFill>
                  <a:schemeClr val="tx1">
                    <a:lumMod val="85000"/>
                    <a:lumOff val="15000"/>
                  </a:schemeClr>
                </a:solidFill>
                <a:latin typeface="Microsoft YaHei Light" panose="020B0503020204020204" pitchFamily="34" charset="-122"/>
                <a:ea typeface="Microsoft YaHei Light" panose="020B0503020204020204" pitchFamily="34" charset="-122"/>
              </a:rPr>
              <a:t>tid</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]/stat </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可以 </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Dump </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当前 </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App </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进程和线程的统计信息。（信息中会包含线程运行的用户时间、系统时间等等，根据时间可以转化成线程的</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jiffy</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消耗）。根据每个线程在执行前后的</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Jiffy</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消耗和线程的运行状态，可以得到当前线程在这段时间内的运行状况，是否发生异常。</a:t>
            </a:r>
            <a:endPar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endParaRPr>
          </a:p>
          <a:p>
            <a:pPr marL="285750" indent="-285750">
              <a:lnSpc>
                <a:spcPct val="150000"/>
              </a:lnSpc>
              <a:buFont typeface="Arial" panose="020B0604020202020204" pitchFamily="34" charset="0"/>
              <a:buChar char="•"/>
            </a:pP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线程池线程：对于线程池线程的</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Jiffy </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开销异常于普通线程的统计方式不太一样，需要把线程池整体的 </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Jiffy </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消耗分摊到每个 </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Runnable </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上面，而且考虑到同一个 </a:t>
            </a:r>
            <a:r>
              <a:rPr lang="en" altLang="zh-CN" dirty="0" err="1">
                <a:solidFill>
                  <a:schemeClr val="tx1">
                    <a:lumMod val="85000"/>
                    <a:lumOff val="15000"/>
                  </a:schemeClr>
                </a:solidFill>
                <a:latin typeface="Microsoft YaHei Light" panose="020B0503020204020204" pitchFamily="34" charset="-122"/>
                <a:ea typeface="Microsoft YaHei Light" panose="020B0503020204020204" pitchFamily="34" charset="-122"/>
              </a:rPr>
              <a:t>Runable</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 </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会反复被执行，还需要把相同 </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Runnable </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的 </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Jiffy </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累计起来。具体来说，就是对线程池中的每一个</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Runnable</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执行的前后统计</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Jiffy</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并计算差值，得到当前</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Runnable</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的实际开销。</a:t>
            </a:r>
            <a:endPar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endParaRPr>
          </a:p>
          <a:p>
            <a:pPr>
              <a:lnSpc>
                <a:spcPct val="150000"/>
              </a:lnSpc>
            </a:pPr>
            <a:r>
              <a:rPr lang="zh-CN" altLang="en-US" sz="2400" b="1" dirty="0">
                <a:solidFill>
                  <a:schemeClr val="tx1">
                    <a:lumMod val="85000"/>
                    <a:lumOff val="15000"/>
                  </a:schemeClr>
                </a:solidFill>
                <a:latin typeface="Microsoft YaHei Light" panose="020B0503020204020204" pitchFamily="34" charset="-122"/>
                <a:ea typeface="Microsoft YaHei Light" panose="020B0503020204020204" pitchFamily="34" charset="-122"/>
              </a:rPr>
              <a:t>检测系统服务调用异常</a:t>
            </a:r>
          </a:p>
          <a:p>
            <a:pPr>
              <a:lnSpc>
                <a:spcPct val="150000"/>
              </a:lnSpc>
            </a:pP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通过</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Hook </a:t>
            </a:r>
            <a:r>
              <a:rPr lang="en" altLang="zh-CN" dirty="0" err="1">
                <a:solidFill>
                  <a:schemeClr val="tx1">
                    <a:lumMod val="85000"/>
                    <a:lumOff val="15000"/>
                  </a:schemeClr>
                </a:solidFill>
                <a:latin typeface="Microsoft YaHei Light" panose="020B0503020204020204" pitchFamily="34" charset="-122"/>
                <a:ea typeface="Microsoft YaHei Light" panose="020B0503020204020204" pitchFamily="34" charset="-122"/>
              </a:rPr>
              <a:t>SystemService</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或者</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ASM</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方案来检测系统服务调用异常</a:t>
            </a:r>
          </a:p>
          <a:p>
            <a:pPr>
              <a:lnSpc>
                <a:spcPct val="150000"/>
              </a:lnSpc>
            </a:pPr>
            <a:endPar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endParaRPr>
          </a:p>
          <a:p>
            <a:pPr marL="342900" indent="-342900">
              <a:lnSpc>
                <a:spcPct val="150000"/>
              </a:lnSpc>
              <a:buFont typeface="Arial" panose="020B0604020202020204" pitchFamily="34" charset="0"/>
              <a:buChar char="•"/>
            </a:pPr>
            <a:endParaRPr lang="zh-CN" altLang="en-US" i="1" dirty="0">
              <a:solidFill>
                <a:schemeClr val="bg2">
                  <a:lumMod val="50000"/>
                </a:schemeClr>
              </a:solidFill>
              <a:effectLst/>
              <a:latin typeface="Microsoft YaHei Light" panose="020B0503020204020204" pitchFamily="34" charset="-122"/>
              <a:ea typeface="Microsoft YaHei Light" panose="020B0503020204020204" pitchFamily="34" charset="-122"/>
            </a:endParaRPr>
          </a:p>
        </p:txBody>
      </p:sp>
    </p:spTree>
    <p:extLst>
      <p:ext uri="{BB962C8B-B14F-4D97-AF65-F5344CB8AC3E}">
        <p14:creationId xmlns:p14="http://schemas.microsoft.com/office/powerpoint/2010/main" val="3080021717"/>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8B3F482-CA20-43AC-AF70-9ECAC1AE6213}"/>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2"/>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3"/>
          <a:stretch>
            <a:fillRect/>
          </a:stretch>
        </p:blipFill>
        <p:spPr>
          <a:xfrm>
            <a:off x="10475947" y="162321"/>
            <a:ext cx="1492364" cy="288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4"/>
          <a:stretch>
            <a:fillRect/>
          </a:stretch>
        </p:blipFill>
        <p:spPr>
          <a:xfrm>
            <a:off x="333923" y="142643"/>
            <a:ext cx="1703470" cy="398007"/>
          </a:xfrm>
          <a:prstGeom prst="rect">
            <a:avLst/>
          </a:prstGeom>
        </p:spPr>
      </p:pic>
      <p:pic>
        <p:nvPicPr>
          <p:cNvPr id="19" name="图片 18" descr="背景图案&#10;&#10;低可信度描述已自动生成">
            <a:extLst>
              <a:ext uri="{FF2B5EF4-FFF2-40B4-BE49-F238E27FC236}">
                <a16:creationId xmlns:a16="http://schemas.microsoft.com/office/drawing/2014/main" id="{2685F17E-27A9-6437-3999-F7564D50428E}"/>
              </a:ext>
            </a:extLst>
          </p:cNvPr>
          <p:cNvPicPr>
            <a:picLocks noChangeAspect="1"/>
          </p:cNvPicPr>
          <p:nvPr/>
        </p:nvPicPr>
        <p:blipFill>
          <a:blip r:embed="rId5" cstate="print">
            <a:alphaModFix/>
            <a:extLst>
              <a:ext uri="{28A0092B-C50C-407E-A947-70E740481C1C}">
                <a14:useLocalDpi xmlns:a14="http://schemas.microsoft.com/office/drawing/2010/main"/>
              </a:ext>
            </a:extLst>
          </a:blip>
          <a:stretch>
            <a:fillRect/>
          </a:stretch>
        </p:blipFill>
        <p:spPr>
          <a:xfrm rot="18900000">
            <a:off x="9734076" y="346329"/>
            <a:ext cx="2976105" cy="2964669"/>
          </a:xfrm>
          <a:prstGeom prst="rect">
            <a:avLst/>
          </a:prstGeom>
        </p:spPr>
      </p:pic>
      <p:sp>
        <p:nvSpPr>
          <p:cNvPr id="20" name="文本框 19">
            <a:extLst>
              <a:ext uri="{FF2B5EF4-FFF2-40B4-BE49-F238E27FC236}">
                <a16:creationId xmlns:a16="http://schemas.microsoft.com/office/drawing/2014/main" id="{6A330192-5943-94E4-1E73-F8C84723360A}"/>
              </a:ext>
            </a:extLst>
          </p:cNvPr>
          <p:cNvSpPr txBox="1"/>
          <p:nvPr/>
        </p:nvSpPr>
        <p:spPr>
          <a:xfrm>
            <a:off x="2092631" y="104680"/>
            <a:ext cx="2359626" cy="461665"/>
          </a:xfrm>
          <a:prstGeom prst="rect">
            <a:avLst/>
          </a:prstGeom>
          <a:noFill/>
        </p:spPr>
        <p:txBody>
          <a:bodyPr wrap="square" rtlCol="0">
            <a:spAutoFit/>
          </a:bodyPr>
          <a:lstStyle/>
          <a:p>
            <a:r>
              <a:rPr kumimoji="1" lang="en-US" altLang="zh-CN"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a:t>
            </a:r>
            <a:r>
              <a:rPr kumimoji="1" lang="zh-CN" altLang="en-US"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 </a:t>
            </a:r>
            <a:r>
              <a:rPr kumimoji="1" lang="zh-CN" altLang="en-US" sz="24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rPr>
              <a:t>课题解决思路</a:t>
            </a:r>
          </a:p>
        </p:txBody>
      </p:sp>
      <p:sp>
        <p:nvSpPr>
          <p:cNvPr id="23" name="文本框 22">
            <a:extLst>
              <a:ext uri="{FF2B5EF4-FFF2-40B4-BE49-F238E27FC236}">
                <a16:creationId xmlns:a16="http://schemas.microsoft.com/office/drawing/2014/main" id="{6B534525-43F3-BB76-3163-C3ADBA2D20CB}"/>
              </a:ext>
            </a:extLst>
          </p:cNvPr>
          <p:cNvSpPr txBox="1"/>
          <p:nvPr/>
        </p:nvSpPr>
        <p:spPr>
          <a:xfrm>
            <a:off x="914799" y="1093671"/>
            <a:ext cx="6662056" cy="2799484"/>
          </a:xfrm>
          <a:prstGeom prst="rect">
            <a:avLst/>
          </a:prstGeom>
          <a:noFill/>
        </p:spPr>
        <p:txBody>
          <a:bodyPr wrap="square">
            <a:spAutoFit/>
          </a:bodyPr>
          <a:lstStyle/>
          <a:p>
            <a:pPr>
              <a:lnSpc>
                <a:spcPct val="150000"/>
              </a:lnSpc>
            </a:pPr>
            <a:r>
              <a:rPr lang="en-US" altLang="zh-CN" sz="2400" b="1" dirty="0">
                <a:solidFill>
                  <a:schemeClr val="tx1">
                    <a:lumMod val="85000"/>
                    <a:lumOff val="15000"/>
                  </a:schemeClr>
                </a:solidFill>
                <a:latin typeface="Microsoft YaHei Light" panose="020B0503020204020204" pitchFamily="34" charset="-122"/>
                <a:ea typeface="Microsoft YaHei Light" panose="020B0503020204020204" pitchFamily="34" charset="-122"/>
              </a:rPr>
              <a:t>App</a:t>
            </a:r>
            <a:r>
              <a:rPr lang="zh-CN" altLang="en-US" sz="2400" b="1" dirty="0">
                <a:solidFill>
                  <a:schemeClr val="tx1">
                    <a:lumMod val="85000"/>
                    <a:lumOff val="15000"/>
                  </a:schemeClr>
                </a:solidFill>
                <a:latin typeface="Microsoft YaHei Light" panose="020B0503020204020204" pitchFamily="34" charset="-122"/>
                <a:ea typeface="Microsoft YaHei Light" panose="020B0503020204020204" pitchFamily="34" charset="-122"/>
              </a:rPr>
              <a:t>和设备状态统计</a:t>
            </a:r>
            <a:endParaRPr lang="en-US" altLang="zh-CN" sz="2400" b="1" dirty="0">
              <a:solidFill>
                <a:schemeClr val="tx1">
                  <a:lumMod val="85000"/>
                  <a:lumOff val="15000"/>
                </a:schemeClr>
              </a:solidFill>
              <a:latin typeface="Microsoft YaHei Light" panose="020B0503020204020204" pitchFamily="34" charset="-122"/>
              <a:ea typeface="Microsoft YaHei Light" panose="020B0503020204020204" pitchFamily="34" charset="-122"/>
            </a:endParaRPr>
          </a:p>
          <a:p>
            <a:pPr>
              <a:lnSpc>
                <a:spcPct val="150000"/>
              </a:lnSpc>
            </a:pP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在设备和</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App</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状态发生改变的时候，记录下每一种状态的起始时间和结束时间。在监控的时间段内，根据监控窗口的起始时间和结束时间以及记录的这段时间内的</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app</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和设备状态，就可以计算出这段时长内 </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App </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每个事件状态的占比。</a:t>
            </a:r>
            <a:endParaRPr lang="zh-CN" altLang="en-US" dirty="0"/>
          </a:p>
          <a:p>
            <a:pPr>
              <a:lnSpc>
                <a:spcPct val="150000"/>
              </a:lnSpc>
            </a:pPr>
            <a:endParaRPr lang="zh-CN" altLang="en-US" sz="2400" i="1" dirty="0">
              <a:solidFill>
                <a:schemeClr val="bg2">
                  <a:lumMod val="50000"/>
                </a:schemeClr>
              </a:solidFill>
              <a:effectLst/>
              <a:latin typeface="Microsoft YaHei Light" panose="020B0503020204020204" pitchFamily="34" charset="-122"/>
              <a:ea typeface="Microsoft YaHei Light" panose="020B0503020204020204" pitchFamily="34" charset="-122"/>
            </a:endParaRPr>
          </a:p>
        </p:txBody>
      </p:sp>
      <p:pic>
        <p:nvPicPr>
          <p:cNvPr id="2" name="图片 1">
            <a:extLst>
              <a:ext uri="{FF2B5EF4-FFF2-40B4-BE49-F238E27FC236}">
                <a16:creationId xmlns:a16="http://schemas.microsoft.com/office/drawing/2014/main" id="{153FB922-A03A-0FB7-FEA4-3D509DEAB866}"/>
              </a:ext>
            </a:extLst>
          </p:cNvPr>
          <p:cNvPicPr>
            <a:picLocks noChangeAspect="1"/>
          </p:cNvPicPr>
          <p:nvPr/>
        </p:nvPicPr>
        <p:blipFill>
          <a:blip r:embed="rId6"/>
          <a:stretch>
            <a:fillRect/>
          </a:stretch>
        </p:blipFill>
        <p:spPr>
          <a:xfrm>
            <a:off x="742571" y="3745172"/>
            <a:ext cx="9521262" cy="2602623"/>
          </a:xfrm>
          <a:prstGeom prst="rect">
            <a:avLst/>
          </a:prstGeom>
        </p:spPr>
      </p:pic>
    </p:spTree>
    <p:extLst>
      <p:ext uri="{BB962C8B-B14F-4D97-AF65-F5344CB8AC3E}">
        <p14:creationId xmlns:p14="http://schemas.microsoft.com/office/powerpoint/2010/main" val="2946272869"/>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8B3F482-CA20-43AC-AF70-9ECAC1AE6213}"/>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2"/>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3"/>
          <a:stretch>
            <a:fillRect/>
          </a:stretch>
        </p:blipFill>
        <p:spPr>
          <a:xfrm>
            <a:off x="10475947" y="162321"/>
            <a:ext cx="1492364" cy="288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4"/>
          <a:stretch>
            <a:fillRect/>
          </a:stretch>
        </p:blipFill>
        <p:spPr>
          <a:xfrm>
            <a:off x="333923" y="142643"/>
            <a:ext cx="1703470" cy="398007"/>
          </a:xfrm>
          <a:prstGeom prst="rect">
            <a:avLst/>
          </a:prstGeom>
        </p:spPr>
      </p:pic>
      <p:pic>
        <p:nvPicPr>
          <p:cNvPr id="19" name="图片 18" descr="背景图案&#10;&#10;低可信度描述已自动生成">
            <a:extLst>
              <a:ext uri="{FF2B5EF4-FFF2-40B4-BE49-F238E27FC236}">
                <a16:creationId xmlns:a16="http://schemas.microsoft.com/office/drawing/2014/main" id="{2685F17E-27A9-6437-3999-F7564D50428E}"/>
              </a:ext>
            </a:extLst>
          </p:cNvPr>
          <p:cNvPicPr>
            <a:picLocks noChangeAspect="1"/>
          </p:cNvPicPr>
          <p:nvPr/>
        </p:nvPicPr>
        <p:blipFill>
          <a:blip r:embed="rId5" cstate="print">
            <a:alphaModFix/>
            <a:extLst>
              <a:ext uri="{28A0092B-C50C-407E-A947-70E740481C1C}">
                <a14:useLocalDpi xmlns:a14="http://schemas.microsoft.com/office/drawing/2010/main"/>
              </a:ext>
            </a:extLst>
          </a:blip>
          <a:stretch>
            <a:fillRect/>
          </a:stretch>
        </p:blipFill>
        <p:spPr>
          <a:xfrm rot="18900000">
            <a:off x="9734076" y="346329"/>
            <a:ext cx="2976105" cy="2964669"/>
          </a:xfrm>
          <a:prstGeom prst="rect">
            <a:avLst/>
          </a:prstGeom>
        </p:spPr>
      </p:pic>
      <p:sp>
        <p:nvSpPr>
          <p:cNvPr id="20" name="文本框 19">
            <a:extLst>
              <a:ext uri="{FF2B5EF4-FFF2-40B4-BE49-F238E27FC236}">
                <a16:creationId xmlns:a16="http://schemas.microsoft.com/office/drawing/2014/main" id="{6A330192-5943-94E4-1E73-F8C84723360A}"/>
              </a:ext>
            </a:extLst>
          </p:cNvPr>
          <p:cNvSpPr txBox="1"/>
          <p:nvPr/>
        </p:nvSpPr>
        <p:spPr>
          <a:xfrm>
            <a:off x="2092631" y="104680"/>
            <a:ext cx="2359626" cy="461665"/>
          </a:xfrm>
          <a:prstGeom prst="rect">
            <a:avLst/>
          </a:prstGeom>
          <a:noFill/>
        </p:spPr>
        <p:txBody>
          <a:bodyPr wrap="square" rtlCol="0">
            <a:spAutoFit/>
          </a:bodyPr>
          <a:lstStyle/>
          <a:p>
            <a:r>
              <a:rPr kumimoji="1" lang="en-US" altLang="zh-CN"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a:t>
            </a:r>
            <a:r>
              <a:rPr kumimoji="1" lang="zh-CN" altLang="en-US"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 </a:t>
            </a:r>
            <a:r>
              <a:rPr kumimoji="1" lang="zh-CN" altLang="en-US" sz="24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rPr>
              <a:t>课题解决思路</a:t>
            </a:r>
          </a:p>
        </p:txBody>
      </p:sp>
      <p:sp>
        <p:nvSpPr>
          <p:cNvPr id="23" name="文本框 22">
            <a:extLst>
              <a:ext uri="{FF2B5EF4-FFF2-40B4-BE49-F238E27FC236}">
                <a16:creationId xmlns:a16="http://schemas.microsoft.com/office/drawing/2014/main" id="{6B534525-43F3-BB76-3163-C3ADBA2D20CB}"/>
              </a:ext>
            </a:extLst>
          </p:cNvPr>
          <p:cNvSpPr txBox="1"/>
          <p:nvPr/>
        </p:nvSpPr>
        <p:spPr>
          <a:xfrm>
            <a:off x="333923" y="2049014"/>
            <a:ext cx="6662056" cy="3214983"/>
          </a:xfrm>
          <a:prstGeom prst="rect">
            <a:avLst/>
          </a:prstGeom>
          <a:noFill/>
        </p:spPr>
        <p:txBody>
          <a:bodyPr wrap="square">
            <a:spAutoFit/>
          </a:bodyPr>
          <a:lstStyle/>
          <a:p>
            <a:pPr>
              <a:lnSpc>
                <a:spcPct val="150000"/>
              </a:lnSpc>
            </a:pPr>
            <a:r>
              <a:rPr lang="zh-CN" altLang="en-US" sz="2400" b="1" dirty="0">
                <a:solidFill>
                  <a:schemeClr val="tx1">
                    <a:lumMod val="85000"/>
                    <a:lumOff val="15000"/>
                  </a:schemeClr>
                </a:solidFill>
                <a:latin typeface="Microsoft YaHei Light" panose="020B0503020204020204" pitchFamily="34" charset="-122"/>
                <a:ea typeface="Microsoft YaHei Light" panose="020B0503020204020204" pitchFamily="34" charset="-122"/>
              </a:rPr>
              <a:t>生成耗电检测报告</a:t>
            </a:r>
            <a:endParaRPr lang="en-US" altLang="zh-CN" sz="2400" b="1" dirty="0">
              <a:solidFill>
                <a:schemeClr val="tx1">
                  <a:lumMod val="85000"/>
                  <a:lumOff val="15000"/>
                </a:schemeClr>
              </a:solidFill>
              <a:latin typeface="Microsoft YaHei Light" panose="020B0503020204020204" pitchFamily="34" charset="-122"/>
              <a:ea typeface="Microsoft YaHei Light" panose="020B0503020204020204" pitchFamily="34" charset="-122"/>
            </a:endParaRPr>
          </a:p>
          <a:p>
            <a:pPr>
              <a:lnSpc>
                <a:spcPct val="150000"/>
              </a:lnSpc>
            </a:pP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对宿主</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App</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从</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create</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到</a:t>
            </a:r>
            <a:r>
              <a:rPr lang="en" altLang="zh-CN" dirty="0" err="1">
                <a:solidFill>
                  <a:schemeClr val="tx1">
                    <a:lumMod val="85000"/>
                    <a:lumOff val="15000"/>
                  </a:schemeClr>
                </a:solidFill>
                <a:latin typeface="Microsoft YaHei Light" panose="020B0503020204020204" pitchFamily="34" charset="-122"/>
                <a:ea typeface="Microsoft YaHei Light" panose="020B0503020204020204" pitchFamily="34" charset="-122"/>
              </a:rPr>
              <a:t>destory</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的生命周期进行实时监控，在</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App</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状态发生改变时综合上述检测到的信息，生成该状态时间段的耗电检测报告。最终以时间轴的形式展示在</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App</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的整个生命周期内的电量报告。预计效果如下。重点展示</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app</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的线程开销和系统服务调用，同时也会展示一些设备和</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app</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的状态。</a:t>
            </a:r>
          </a:p>
          <a:p>
            <a:pPr>
              <a:lnSpc>
                <a:spcPct val="150000"/>
              </a:lnSpc>
            </a:pPr>
            <a:endParaRPr lang="zh-CN" altLang="en-US" sz="2400" i="1" dirty="0">
              <a:solidFill>
                <a:schemeClr val="bg2">
                  <a:lumMod val="50000"/>
                </a:schemeClr>
              </a:solidFill>
              <a:effectLst/>
              <a:latin typeface="Microsoft YaHei Light" panose="020B0503020204020204" pitchFamily="34" charset="-122"/>
              <a:ea typeface="Microsoft YaHei Light" panose="020B0503020204020204" pitchFamily="34" charset="-122"/>
            </a:endParaRPr>
          </a:p>
        </p:txBody>
      </p:sp>
      <p:pic>
        <p:nvPicPr>
          <p:cNvPr id="3" name="图片 2">
            <a:extLst>
              <a:ext uri="{FF2B5EF4-FFF2-40B4-BE49-F238E27FC236}">
                <a16:creationId xmlns:a16="http://schemas.microsoft.com/office/drawing/2014/main" id="{2B6F34AD-1F4F-A012-FDEB-50AD1DF31A81}"/>
              </a:ext>
            </a:extLst>
          </p:cNvPr>
          <p:cNvPicPr>
            <a:picLocks noChangeAspect="1"/>
          </p:cNvPicPr>
          <p:nvPr/>
        </p:nvPicPr>
        <p:blipFill>
          <a:blip r:embed="rId6"/>
          <a:stretch>
            <a:fillRect/>
          </a:stretch>
        </p:blipFill>
        <p:spPr>
          <a:xfrm>
            <a:off x="7355829" y="987122"/>
            <a:ext cx="3531836" cy="5708557"/>
          </a:xfrm>
          <a:prstGeom prst="rect">
            <a:avLst/>
          </a:prstGeom>
        </p:spPr>
      </p:pic>
    </p:spTree>
    <p:extLst>
      <p:ext uri="{BB962C8B-B14F-4D97-AF65-F5344CB8AC3E}">
        <p14:creationId xmlns:p14="http://schemas.microsoft.com/office/powerpoint/2010/main" val="3837747343"/>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8B3F482-CA20-43AC-AF70-9ECAC1AE6213}"/>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2"/>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3"/>
          <a:stretch>
            <a:fillRect/>
          </a:stretch>
        </p:blipFill>
        <p:spPr>
          <a:xfrm>
            <a:off x="10475947" y="162321"/>
            <a:ext cx="1492364" cy="288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4"/>
          <a:stretch>
            <a:fillRect/>
          </a:stretch>
        </p:blipFill>
        <p:spPr>
          <a:xfrm>
            <a:off x="333923" y="142643"/>
            <a:ext cx="1703470" cy="398007"/>
          </a:xfrm>
          <a:prstGeom prst="rect">
            <a:avLst/>
          </a:prstGeom>
        </p:spPr>
      </p:pic>
      <p:pic>
        <p:nvPicPr>
          <p:cNvPr id="19" name="图片 18" descr="背景图案&#10;&#10;低可信度描述已自动生成">
            <a:extLst>
              <a:ext uri="{FF2B5EF4-FFF2-40B4-BE49-F238E27FC236}">
                <a16:creationId xmlns:a16="http://schemas.microsoft.com/office/drawing/2014/main" id="{2685F17E-27A9-6437-3999-F7564D50428E}"/>
              </a:ext>
            </a:extLst>
          </p:cNvPr>
          <p:cNvPicPr>
            <a:picLocks noChangeAspect="1"/>
          </p:cNvPicPr>
          <p:nvPr/>
        </p:nvPicPr>
        <p:blipFill>
          <a:blip r:embed="rId5" cstate="print">
            <a:alphaModFix/>
            <a:extLst>
              <a:ext uri="{28A0092B-C50C-407E-A947-70E740481C1C}">
                <a14:useLocalDpi xmlns:a14="http://schemas.microsoft.com/office/drawing/2010/main"/>
              </a:ext>
            </a:extLst>
          </a:blip>
          <a:stretch>
            <a:fillRect/>
          </a:stretch>
        </p:blipFill>
        <p:spPr>
          <a:xfrm rot="18900000">
            <a:off x="9734076" y="346329"/>
            <a:ext cx="2976105" cy="2964669"/>
          </a:xfrm>
          <a:prstGeom prst="rect">
            <a:avLst/>
          </a:prstGeom>
        </p:spPr>
      </p:pic>
      <p:sp>
        <p:nvSpPr>
          <p:cNvPr id="20" name="文本框 19">
            <a:extLst>
              <a:ext uri="{FF2B5EF4-FFF2-40B4-BE49-F238E27FC236}">
                <a16:creationId xmlns:a16="http://schemas.microsoft.com/office/drawing/2014/main" id="{6A330192-5943-94E4-1E73-F8C84723360A}"/>
              </a:ext>
            </a:extLst>
          </p:cNvPr>
          <p:cNvSpPr txBox="1"/>
          <p:nvPr/>
        </p:nvSpPr>
        <p:spPr>
          <a:xfrm>
            <a:off x="2092631" y="104680"/>
            <a:ext cx="3655026" cy="461665"/>
          </a:xfrm>
          <a:prstGeom prst="rect">
            <a:avLst/>
          </a:prstGeom>
          <a:noFill/>
        </p:spPr>
        <p:txBody>
          <a:bodyPr wrap="square" rtlCol="0">
            <a:spAutoFit/>
          </a:bodyPr>
          <a:lstStyle/>
          <a:p>
            <a:r>
              <a:rPr kumimoji="1" lang="en-US" altLang="zh-CN"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a:t>
            </a:r>
            <a:r>
              <a:rPr kumimoji="1" lang="zh-CN" altLang="en-US"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 </a:t>
            </a:r>
            <a:r>
              <a:rPr kumimoji="1" lang="zh-CN" altLang="en-US" sz="24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rPr>
              <a:t>课题进展与成果展示</a:t>
            </a:r>
          </a:p>
        </p:txBody>
      </p:sp>
      <p:pic>
        <p:nvPicPr>
          <p:cNvPr id="2" name="图片 1">
            <a:extLst>
              <a:ext uri="{FF2B5EF4-FFF2-40B4-BE49-F238E27FC236}">
                <a16:creationId xmlns:a16="http://schemas.microsoft.com/office/drawing/2014/main" id="{C0D83657-1522-2EFB-F14F-D902C1EB1657}"/>
              </a:ext>
            </a:extLst>
          </p:cNvPr>
          <p:cNvPicPr>
            <a:picLocks noChangeAspect="1"/>
          </p:cNvPicPr>
          <p:nvPr/>
        </p:nvPicPr>
        <p:blipFill>
          <a:blip r:embed="rId6"/>
          <a:stretch>
            <a:fillRect/>
          </a:stretch>
        </p:blipFill>
        <p:spPr>
          <a:xfrm>
            <a:off x="5624942" y="827857"/>
            <a:ext cx="5837504" cy="4324439"/>
          </a:xfrm>
          <a:prstGeom prst="rect">
            <a:avLst/>
          </a:prstGeom>
        </p:spPr>
      </p:pic>
      <p:sp>
        <p:nvSpPr>
          <p:cNvPr id="3" name="文本框 2">
            <a:extLst>
              <a:ext uri="{FF2B5EF4-FFF2-40B4-BE49-F238E27FC236}">
                <a16:creationId xmlns:a16="http://schemas.microsoft.com/office/drawing/2014/main" id="{CB6D58A1-D16C-6E18-F8D6-B8CD4A880FAF}"/>
              </a:ext>
            </a:extLst>
          </p:cNvPr>
          <p:cNvSpPr txBox="1"/>
          <p:nvPr/>
        </p:nvSpPr>
        <p:spPr>
          <a:xfrm>
            <a:off x="186056" y="1246495"/>
            <a:ext cx="5438885" cy="3662541"/>
          </a:xfrm>
          <a:prstGeom prst="rect">
            <a:avLst/>
          </a:prstGeom>
          <a:noFill/>
        </p:spPr>
        <p:txBody>
          <a:bodyPr wrap="square" rtlCol="0">
            <a:spAutoFit/>
          </a:bodyPr>
          <a:lstStyle/>
          <a:p>
            <a:r>
              <a:rPr kumimoji="1" lang="zh-CN" altLang="en-US" sz="2400" b="1" dirty="0">
                <a:latin typeface="Microsoft YaHei Light" panose="020B0503020204020204" pitchFamily="34" charset="-122"/>
                <a:ea typeface="Microsoft YaHei Light" panose="020B0503020204020204" pitchFamily="34" charset="-122"/>
              </a:rPr>
              <a:t>线程功耗监控</a:t>
            </a:r>
            <a:endParaRPr kumimoji="1" lang="en-US" altLang="zh-CN" sz="2400" b="1" dirty="0">
              <a:latin typeface="Microsoft YaHei Light" panose="020B0503020204020204" pitchFamily="34" charset="-122"/>
              <a:ea typeface="Microsoft YaHei Light" panose="020B0503020204020204" pitchFamily="34" charset="-122"/>
            </a:endParaRPr>
          </a:p>
          <a:p>
            <a:endParaRPr kumimoji="1" lang="en-US" altLang="zh-CN" sz="2400" b="1" dirty="0">
              <a:latin typeface="Microsoft YaHei Light" panose="020B0503020204020204" pitchFamily="34" charset="-122"/>
              <a:ea typeface="Microsoft YaHei Light" panose="020B0503020204020204" pitchFamily="34" charset="-122"/>
            </a:endParaRPr>
          </a:p>
          <a:p>
            <a:r>
              <a:rPr kumimoji="1" lang="zh-CN" altLang="en-US" sz="2000" dirty="0">
                <a:latin typeface="Microsoft YaHei Light" panose="020B0503020204020204" pitchFamily="34" charset="-122"/>
                <a:ea typeface="Microsoft YaHei Light" panose="020B0503020204020204" pitchFamily="34" charset="-122"/>
              </a:rPr>
              <a:t>会在开始监控的时间和结束监控的时间点对系统做一次快照，在</a:t>
            </a:r>
            <a:r>
              <a:rPr kumimoji="1" lang="en" altLang="zh-CN" sz="2000" dirty="0" err="1">
                <a:latin typeface="Microsoft YaHei Light" panose="020B0503020204020204" pitchFamily="34" charset="-122"/>
                <a:ea typeface="Microsoft YaHei Light" panose="020B0503020204020204" pitchFamily="34" charset="-122"/>
              </a:rPr>
              <a:t>getAllThreadInfo</a:t>
            </a:r>
            <a:r>
              <a:rPr kumimoji="1" lang="en" altLang="zh-CN" sz="2000" dirty="0">
                <a:latin typeface="Microsoft YaHei Light" panose="020B0503020204020204" pitchFamily="34" charset="-122"/>
                <a:ea typeface="Microsoft YaHei Light" panose="020B0503020204020204" pitchFamily="34" charset="-122"/>
              </a:rPr>
              <a:t>()</a:t>
            </a:r>
            <a:r>
              <a:rPr kumimoji="1" lang="zh-CN" altLang="en-US" sz="2000" dirty="0">
                <a:latin typeface="Microsoft YaHei Light" panose="020B0503020204020204" pitchFamily="34" charset="-122"/>
                <a:ea typeface="Microsoft YaHei Light" panose="020B0503020204020204" pitchFamily="34" charset="-122"/>
              </a:rPr>
              <a:t>方法中通过</a:t>
            </a:r>
            <a:r>
              <a:rPr kumimoji="1" lang="en" altLang="zh-CN" sz="2000" dirty="0">
                <a:latin typeface="Microsoft YaHei Light" panose="020B0503020204020204" pitchFamily="34" charset="-122"/>
                <a:ea typeface="Microsoft YaHei Light" panose="020B0503020204020204" pitchFamily="34" charset="-122"/>
              </a:rPr>
              <a:t>Linux </a:t>
            </a:r>
            <a:r>
              <a:rPr kumimoji="1" lang="zh-CN" altLang="en-US" sz="2000" dirty="0">
                <a:latin typeface="Microsoft YaHei Light" panose="020B0503020204020204" pitchFamily="34" charset="-122"/>
                <a:ea typeface="Microsoft YaHei Light" panose="020B0503020204020204" pitchFamily="34" charset="-122"/>
              </a:rPr>
              <a:t>命令 </a:t>
            </a:r>
            <a:r>
              <a:rPr kumimoji="1" lang="en" altLang="zh-CN" sz="2000" dirty="0">
                <a:latin typeface="Microsoft YaHei Light" panose="020B0503020204020204" pitchFamily="34" charset="-122"/>
                <a:ea typeface="Microsoft YaHei Light" panose="020B0503020204020204" pitchFamily="34" charset="-122"/>
              </a:rPr>
              <a:t>proc/[</a:t>
            </a:r>
            <a:r>
              <a:rPr kumimoji="1" lang="en" altLang="zh-CN" sz="2000" dirty="0" err="1">
                <a:latin typeface="Microsoft YaHei Light" panose="020B0503020204020204" pitchFamily="34" charset="-122"/>
                <a:ea typeface="Microsoft YaHei Light" panose="020B0503020204020204" pitchFamily="34" charset="-122"/>
              </a:rPr>
              <a:t>pid</a:t>
            </a:r>
            <a:r>
              <a:rPr kumimoji="1" lang="en" altLang="zh-CN" sz="2000" dirty="0">
                <a:latin typeface="Microsoft YaHei Light" panose="020B0503020204020204" pitchFamily="34" charset="-122"/>
                <a:ea typeface="Microsoft YaHei Light" panose="020B0503020204020204" pitchFamily="34" charset="-122"/>
              </a:rPr>
              <a:t>]/stat </a:t>
            </a:r>
            <a:r>
              <a:rPr kumimoji="1" lang="zh-CN" altLang="en-US" sz="2000" dirty="0">
                <a:latin typeface="Microsoft YaHei Light" panose="020B0503020204020204" pitchFamily="34" charset="-122"/>
                <a:ea typeface="Microsoft YaHei Light" panose="020B0503020204020204" pitchFamily="34" charset="-122"/>
              </a:rPr>
              <a:t>和 </a:t>
            </a:r>
            <a:r>
              <a:rPr kumimoji="1" lang="en" altLang="zh-CN" sz="2000" dirty="0">
                <a:latin typeface="Microsoft YaHei Light" panose="020B0503020204020204" pitchFamily="34" charset="-122"/>
                <a:ea typeface="Microsoft YaHei Light" panose="020B0503020204020204" pitchFamily="34" charset="-122"/>
              </a:rPr>
              <a:t>proc/[</a:t>
            </a:r>
            <a:r>
              <a:rPr kumimoji="1" lang="en" altLang="zh-CN" sz="2000" dirty="0" err="1">
                <a:latin typeface="Microsoft YaHei Light" panose="020B0503020204020204" pitchFamily="34" charset="-122"/>
                <a:ea typeface="Microsoft YaHei Light" panose="020B0503020204020204" pitchFamily="34" charset="-122"/>
              </a:rPr>
              <a:t>pid</a:t>
            </a:r>
            <a:r>
              <a:rPr kumimoji="1" lang="en" altLang="zh-CN" sz="2000" dirty="0">
                <a:latin typeface="Microsoft YaHei Light" panose="020B0503020204020204" pitchFamily="34" charset="-122"/>
                <a:ea typeface="Microsoft YaHei Light" panose="020B0503020204020204" pitchFamily="34" charset="-122"/>
              </a:rPr>
              <a:t>]/task/[</a:t>
            </a:r>
            <a:r>
              <a:rPr kumimoji="1" lang="en" altLang="zh-CN" sz="2000" dirty="0" err="1">
                <a:latin typeface="Microsoft YaHei Light" panose="020B0503020204020204" pitchFamily="34" charset="-122"/>
                <a:ea typeface="Microsoft YaHei Light" panose="020B0503020204020204" pitchFamily="34" charset="-122"/>
              </a:rPr>
              <a:t>tid</a:t>
            </a:r>
            <a:r>
              <a:rPr kumimoji="1" lang="en" altLang="zh-CN" sz="2000" dirty="0">
                <a:latin typeface="Microsoft YaHei Light" panose="020B0503020204020204" pitchFamily="34" charset="-122"/>
                <a:ea typeface="Microsoft YaHei Light" panose="020B0503020204020204" pitchFamily="34" charset="-122"/>
              </a:rPr>
              <a:t>]/stat </a:t>
            </a:r>
            <a:r>
              <a:rPr kumimoji="1" lang="zh-CN" altLang="en-US" sz="2000" dirty="0">
                <a:latin typeface="Microsoft YaHei Light" panose="020B0503020204020204" pitchFamily="34" charset="-122"/>
                <a:ea typeface="Microsoft YaHei Light" panose="020B0503020204020204" pitchFamily="34" charset="-122"/>
              </a:rPr>
              <a:t>输出并记录系统当前时间点</a:t>
            </a:r>
            <a:r>
              <a:rPr kumimoji="1" lang="en" altLang="zh-CN" sz="2000" dirty="0">
                <a:latin typeface="Microsoft YaHei Light" panose="020B0503020204020204" pitchFamily="34" charset="-122"/>
                <a:ea typeface="Microsoft YaHei Light" panose="020B0503020204020204" pitchFamily="34" charset="-122"/>
              </a:rPr>
              <a:t>App</a:t>
            </a:r>
            <a:r>
              <a:rPr kumimoji="1" lang="zh-CN" altLang="en-US" sz="2000" dirty="0">
                <a:latin typeface="Microsoft YaHei Light" panose="020B0503020204020204" pitchFamily="34" charset="-122"/>
                <a:ea typeface="Microsoft YaHei Light" panose="020B0503020204020204" pitchFamily="34" charset="-122"/>
              </a:rPr>
              <a:t>的线程的状态和</a:t>
            </a:r>
            <a:r>
              <a:rPr kumimoji="1" lang="en" altLang="zh-CN" sz="2000" dirty="0">
                <a:latin typeface="Microsoft YaHei Light" panose="020B0503020204020204" pitchFamily="34" charset="-122"/>
                <a:ea typeface="Microsoft YaHei Light" panose="020B0503020204020204" pitchFamily="34" charset="-122"/>
              </a:rPr>
              <a:t>jiffy</a:t>
            </a:r>
            <a:r>
              <a:rPr kumimoji="1" lang="zh-CN" altLang="en-US" sz="2000" dirty="0">
                <a:latin typeface="Microsoft YaHei Light" panose="020B0503020204020204" pitchFamily="34" charset="-122"/>
                <a:ea typeface="Microsoft YaHei Light" panose="020B0503020204020204" pitchFamily="34" charset="-122"/>
              </a:rPr>
              <a:t>消耗。然后当监控结束时会触发</a:t>
            </a:r>
            <a:r>
              <a:rPr kumimoji="1" lang="en" altLang="zh-CN" sz="2000" dirty="0" err="1">
                <a:latin typeface="Microsoft YaHei Light" panose="020B0503020204020204" pitchFamily="34" charset="-122"/>
                <a:ea typeface="Microsoft YaHei Light" panose="020B0503020204020204" pitchFamily="34" charset="-122"/>
              </a:rPr>
              <a:t>calculateDiff</a:t>
            </a:r>
            <a:r>
              <a:rPr kumimoji="1" lang="zh-CN" altLang="en-US" sz="2000" dirty="0">
                <a:latin typeface="Microsoft YaHei Light" panose="020B0503020204020204" pitchFamily="34" charset="-122"/>
                <a:ea typeface="Microsoft YaHei Light" panose="020B0503020204020204" pitchFamily="34" charset="-122"/>
              </a:rPr>
              <a:t>方法通过对比开始和结束时线程状态的差异来计算这一时间段内线程的消耗。</a:t>
            </a:r>
          </a:p>
          <a:p>
            <a:endParaRPr kumimoji="1" lang="zh-CN" altLang="en-US" sz="2400" b="1" dirty="0">
              <a:latin typeface="Microsoft YaHei Light" panose="020B0503020204020204" pitchFamily="34" charset="-122"/>
              <a:ea typeface="Microsoft YaHei Light" panose="020B0503020204020204" pitchFamily="34" charset="-122"/>
            </a:endParaRPr>
          </a:p>
        </p:txBody>
      </p:sp>
      <p:pic>
        <p:nvPicPr>
          <p:cNvPr id="4" name="图片 3">
            <a:extLst>
              <a:ext uri="{FF2B5EF4-FFF2-40B4-BE49-F238E27FC236}">
                <a16:creationId xmlns:a16="http://schemas.microsoft.com/office/drawing/2014/main" id="{6E5DF2A0-478A-2088-EC62-049359E03297}"/>
              </a:ext>
            </a:extLst>
          </p:cNvPr>
          <p:cNvPicPr>
            <a:picLocks noChangeAspect="1"/>
          </p:cNvPicPr>
          <p:nvPr/>
        </p:nvPicPr>
        <p:blipFill>
          <a:blip r:embed="rId7"/>
          <a:stretch>
            <a:fillRect/>
          </a:stretch>
        </p:blipFill>
        <p:spPr>
          <a:xfrm>
            <a:off x="738833" y="5327674"/>
            <a:ext cx="9525000" cy="1320800"/>
          </a:xfrm>
          <a:prstGeom prst="rect">
            <a:avLst/>
          </a:prstGeom>
        </p:spPr>
      </p:pic>
    </p:spTree>
    <p:extLst>
      <p:ext uri="{BB962C8B-B14F-4D97-AF65-F5344CB8AC3E}">
        <p14:creationId xmlns:p14="http://schemas.microsoft.com/office/powerpoint/2010/main" val="2896961501"/>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8B3F482-CA20-43AC-AF70-9ECAC1AE6213}"/>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2"/>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3"/>
          <a:stretch>
            <a:fillRect/>
          </a:stretch>
        </p:blipFill>
        <p:spPr>
          <a:xfrm>
            <a:off x="10475947" y="162321"/>
            <a:ext cx="1492364" cy="288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4"/>
          <a:stretch>
            <a:fillRect/>
          </a:stretch>
        </p:blipFill>
        <p:spPr>
          <a:xfrm>
            <a:off x="333923" y="142643"/>
            <a:ext cx="1703470" cy="398007"/>
          </a:xfrm>
          <a:prstGeom prst="rect">
            <a:avLst/>
          </a:prstGeom>
        </p:spPr>
      </p:pic>
      <p:pic>
        <p:nvPicPr>
          <p:cNvPr id="19" name="图片 18" descr="背景图案&#10;&#10;低可信度描述已自动生成">
            <a:extLst>
              <a:ext uri="{FF2B5EF4-FFF2-40B4-BE49-F238E27FC236}">
                <a16:creationId xmlns:a16="http://schemas.microsoft.com/office/drawing/2014/main" id="{2685F17E-27A9-6437-3999-F7564D50428E}"/>
              </a:ext>
            </a:extLst>
          </p:cNvPr>
          <p:cNvPicPr>
            <a:picLocks noChangeAspect="1"/>
          </p:cNvPicPr>
          <p:nvPr/>
        </p:nvPicPr>
        <p:blipFill>
          <a:blip r:embed="rId5" cstate="print">
            <a:alphaModFix/>
            <a:extLst>
              <a:ext uri="{28A0092B-C50C-407E-A947-70E740481C1C}">
                <a14:useLocalDpi xmlns:a14="http://schemas.microsoft.com/office/drawing/2010/main"/>
              </a:ext>
            </a:extLst>
          </a:blip>
          <a:stretch>
            <a:fillRect/>
          </a:stretch>
        </p:blipFill>
        <p:spPr>
          <a:xfrm rot="18900000">
            <a:off x="9734076" y="346329"/>
            <a:ext cx="2976105" cy="2964669"/>
          </a:xfrm>
          <a:prstGeom prst="rect">
            <a:avLst/>
          </a:prstGeom>
        </p:spPr>
      </p:pic>
      <p:sp>
        <p:nvSpPr>
          <p:cNvPr id="20" name="文本框 19">
            <a:extLst>
              <a:ext uri="{FF2B5EF4-FFF2-40B4-BE49-F238E27FC236}">
                <a16:creationId xmlns:a16="http://schemas.microsoft.com/office/drawing/2014/main" id="{6A330192-5943-94E4-1E73-F8C84723360A}"/>
              </a:ext>
            </a:extLst>
          </p:cNvPr>
          <p:cNvSpPr txBox="1"/>
          <p:nvPr/>
        </p:nvSpPr>
        <p:spPr>
          <a:xfrm>
            <a:off x="2092631" y="104680"/>
            <a:ext cx="3655026" cy="461665"/>
          </a:xfrm>
          <a:prstGeom prst="rect">
            <a:avLst/>
          </a:prstGeom>
          <a:noFill/>
        </p:spPr>
        <p:txBody>
          <a:bodyPr wrap="square" rtlCol="0">
            <a:spAutoFit/>
          </a:bodyPr>
          <a:lstStyle/>
          <a:p>
            <a:r>
              <a:rPr kumimoji="1" lang="en-US" altLang="zh-CN"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a:t>
            </a:r>
            <a:r>
              <a:rPr kumimoji="1" lang="zh-CN" altLang="en-US"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 </a:t>
            </a:r>
            <a:r>
              <a:rPr kumimoji="1" lang="zh-CN" altLang="en-US" sz="24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rPr>
              <a:t>课题进展与成果展示</a:t>
            </a:r>
          </a:p>
        </p:txBody>
      </p:sp>
      <p:sp>
        <p:nvSpPr>
          <p:cNvPr id="3" name="文本框 2">
            <a:extLst>
              <a:ext uri="{FF2B5EF4-FFF2-40B4-BE49-F238E27FC236}">
                <a16:creationId xmlns:a16="http://schemas.microsoft.com/office/drawing/2014/main" id="{CB6D58A1-D16C-6E18-F8D6-B8CD4A880FAF}"/>
              </a:ext>
            </a:extLst>
          </p:cNvPr>
          <p:cNvSpPr txBox="1"/>
          <p:nvPr/>
        </p:nvSpPr>
        <p:spPr>
          <a:xfrm>
            <a:off x="186056" y="1246495"/>
            <a:ext cx="5438885" cy="3693319"/>
          </a:xfrm>
          <a:prstGeom prst="rect">
            <a:avLst/>
          </a:prstGeom>
          <a:noFill/>
        </p:spPr>
        <p:txBody>
          <a:bodyPr wrap="square" rtlCol="0">
            <a:spAutoFit/>
          </a:bodyPr>
          <a:lstStyle/>
          <a:p>
            <a:r>
              <a:rPr kumimoji="1" lang="en-US" altLang="zh-CN" sz="2400" b="1" dirty="0">
                <a:latin typeface="Microsoft YaHei Light" panose="020B0503020204020204" pitchFamily="34" charset="-122"/>
                <a:ea typeface="Microsoft YaHei Light" panose="020B0503020204020204" pitchFamily="34" charset="-122"/>
              </a:rPr>
              <a:t>App</a:t>
            </a:r>
            <a:r>
              <a:rPr kumimoji="1" lang="zh-CN" altLang="en-US" sz="2400" b="1" dirty="0">
                <a:latin typeface="Microsoft YaHei Light" panose="020B0503020204020204" pitchFamily="34" charset="-122"/>
                <a:ea typeface="Microsoft YaHei Light" panose="020B0503020204020204" pitchFamily="34" charset="-122"/>
              </a:rPr>
              <a:t>状态监控</a:t>
            </a:r>
            <a:endParaRPr kumimoji="1" lang="en-US" altLang="zh-CN" sz="2400" b="1" dirty="0">
              <a:latin typeface="Microsoft YaHei Light" panose="020B0503020204020204" pitchFamily="34" charset="-122"/>
              <a:ea typeface="Microsoft YaHei Light" panose="020B0503020204020204" pitchFamily="34" charset="-122"/>
            </a:endParaRPr>
          </a:p>
          <a:p>
            <a:endParaRPr kumimoji="1" lang="en-US" altLang="zh-CN" sz="2400" b="1" dirty="0">
              <a:latin typeface="Microsoft YaHei Light" panose="020B0503020204020204" pitchFamily="34" charset="-122"/>
              <a:ea typeface="Microsoft YaHei Light" panose="020B0503020204020204" pitchFamily="34" charset="-122"/>
            </a:endParaRPr>
          </a:p>
          <a:p>
            <a:r>
              <a:rPr kumimoji="1" lang="zh-CN" altLang="en-US" dirty="0">
                <a:latin typeface="Microsoft YaHei Light" panose="020B0503020204020204" pitchFamily="34" charset="-122"/>
                <a:ea typeface="Microsoft YaHei Light" panose="020B0503020204020204" pitchFamily="34" charset="-122"/>
              </a:rPr>
              <a:t>通过</a:t>
            </a:r>
            <a:r>
              <a:rPr kumimoji="1" lang="en-US" altLang="zh-CN" dirty="0" err="1">
                <a:latin typeface="Microsoft YaHei Light" panose="020B0503020204020204" pitchFamily="34" charset="-122"/>
                <a:ea typeface="Microsoft YaHei Light" panose="020B0503020204020204" pitchFamily="34" charset="-122"/>
              </a:rPr>
              <a:t>ActivityLifecycleCallbacks</a:t>
            </a:r>
            <a:r>
              <a:rPr kumimoji="1" lang="zh-CN" altLang="en-US" dirty="0">
                <a:latin typeface="Microsoft YaHei Light" panose="020B0503020204020204" pitchFamily="34" charset="-122"/>
                <a:ea typeface="Microsoft YaHei Light" panose="020B0503020204020204" pitchFamily="34" charset="-122"/>
              </a:rPr>
              <a:t>拿到</a:t>
            </a:r>
            <a:r>
              <a:rPr kumimoji="1" lang="en-US" altLang="zh-CN" dirty="0">
                <a:latin typeface="Microsoft YaHei Light" panose="020B0503020204020204" pitchFamily="34" charset="-122"/>
                <a:ea typeface="Microsoft YaHei Light" panose="020B0503020204020204" pitchFamily="34" charset="-122"/>
              </a:rPr>
              <a:t>App</a:t>
            </a:r>
            <a:r>
              <a:rPr kumimoji="1" lang="zh-CN" altLang="en-US" dirty="0">
                <a:latin typeface="Microsoft YaHei Light" panose="020B0503020204020204" pitchFamily="34" charset="-122"/>
                <a:ea typeface="Microsoft YaHei Light" panose="020B0503020204020204" pitchFamily="34" charset="-122"/>
              </a:rPr>
              <a:t>所有</a:t>
            </a:r>
            <a:r>
              <a:rPr kumimoji="1" lang="en-US" altLang="zh-CN" dirty="0">
                <a:latin typeface="Microsoft YaHei Light" panose="020B0503020204020204" pitchFamily="34" charset="-122"/>
                <a:ea typeface="Microsoft YaHei Light" panose="020B0503020204020204" pitchFamily="34" charset="-122"/>
              </a:rPr>
              <a:t>Activity</a:t>
            </a:r>
            <a:r>
              <a:rPr kumimoji="1" lang="zh-CN" altLang="en-US" dirty="0">
                <a:latin typeface="Microsoft YaHei Light" panose="020B0503020204020204" pitchFamily="34" charset="-122"/>
                <a:ea typeface="Microsoft YaHei Light" panose="020B0503020204020204" pitchFamily="34" charset="-122"/>
              </a:rPr>
              <a:t>的生命周期回调。通过重写</a:t>
            </a:r>
            <a:r>
              <a:rPr kumimoji="1" lang="en-US" altLang="zh-CN" dirty="0" err="1">
                <a:latin typeface="Microsoft YaHei Light" panose="020B0503020204020204" pitchFamily="34" charset="-122"/>
                <a:ea typeface="Microsoft YaHei Light" panose="020B0503020204020204" pitchFamily="34" charset="-122"/>
              </a:rPr>
              <a:t>ActivityLifecycleCallbacks</a:t>
            </a:r>
            <a:r>
              <a:rPr kumimoji="1" lang="zh-CN" altLang="en-US" dirty="0">
                <a:latin typeface="Microsoft YaHei Light" panose="020B0503020204020204" pitchFamily="34" charset="-122"/>
                <a:ea typeface="Microsoft YaHei Light" panose="020B0503020204020204" pitchFamily="34" charset="-122"/>
              </a:rPr>
              <a:t>的</a:t>
            </a:r>
            <a:r>
              <a:rPr kumimoji="1" lang="en-US" altLang="zh-CN" dirty="0" err="1">
                <a:latin typeface="Microsoft YaHei Light" panose="020B0503020204020204" pitchFamily="34" charset="-122"/>
                <a:ea typeface="Microsoft YaHei Light" panose="020B0503020204020204" pitchFamily="34" charset="-122"/>
              </a:rPr>
              <a:t>onActivityStarted</a:t>
            </a:r>
            <a:r>
              <a:rPr kumimoji="1" lang="zh-CN" altLang="en-US" dirty="0">
                <a:latin typeface="Microsoft YaHei Light" panose="020B0503020204020204" pitchFamily="34" charset="-122"/>
                <a:ea typeface="Microsoft YaHei Light" panose="020B0503020204020204" pitchFamily="34" charset="-122"/>
              </a:rPr>
              <a:t>、</a:t>
            </a:r>
            <a:r>
              <a:rPr kumimoji="1" lang="en-US" altLang="zh-CN" dirty="0" err="1">
                <a:latin typeface="Microsoft YaHei Light" panose="020B0503020204020204" pitchFamily="34" charset="-122"/>
                <a:ea typeface="Microsoft YaHei Light" panose="020B0503020204020204" pitchFamily="34" charset="-122"/>
              </a:rPr>
              <a:t>onActivityStopped</a:t>
            </a:r>
            <a:r>
              <a:rPr kumimoji="1" lang="zh-CN" altLang="en-US" dirty="0">
                <a:latin typeface="Microsoft YaHei Light" panose="020B0503020204020204" pitchFamily="34" charset="-122"/>
                <a:ea typeface="Microsoft YaHei Light" panose="020B0503020204020204" pitchFamily="34" charset="-122"/>
              </a:rPr>
              <a:t>、</a:t>
            </a:r>
            <a:r>
              <a:rPr kumimoji="1" lang="en-US" altLang="zh-CN" dirty="0" err="1">
                <a:latin typeface="Microsoft YaHei Light" panose="020B0503020204020204" pitchFamily="34" charset="-122"/>
                <a:ea typeface="Microsoft YaHei Light" panose="020B0503020204020204" pitchFamily="34" charset="-122"/>
              </a:rPr>
              <a:t>onActivityDestroyed</a:t>
            </a:r>
            <a:r>
              <a:rPr kumimoji="1" lang="zh-CN" altLang="en-US" dirty="0">
                <a:latin typeface="Microsoft YaHei Light" panose="020B0503020204020204" pitchFamily="34" charset="-122"/>
                <a:ea typeface="Microsoft YaHei Light" panose="020B0503020204020204" pitchFamily="34" charset="-122"/>
              </a:rPr>
              <a:t>方法来监听</a:t>
            </a:r>
            <a:r>
              <a:rPr kumimoji="1" lang="en-US" altLang="zh-CN" dirty="0">
                <a:latin typeface="Microsoft YaHei Light" panose="020B0503020204020204" pitchFamily="34" charset="-122"/>
                <a:ea typeface="Microsoft YaHei Light" panose="020B0503020204020204" pitchFamily="34" charset="-122"/>
              </a:rPr>
              <a:t>App</a:t>
            </a:r>
            <a:r>
              <a:rPr kumimoji="1" lang="zh-CN" altLang="en-US" dirty="0">
                <a:latin typeface="Microsoft YaHei Light" panose="020B0503020204020204" pitchFamily="34" charset="-122"/>
                <a:ea typeface="Microsoft YaHei Light" panose="020B0503020204020204" pitchFamily="34" charset="-122"/>
              </a:rPr>
              <a:t>的运行状态。</a:t>
            </a:r>
            <a:endParaRPr kumimoji="1" lang="en-US" altLang="zh-CN" dirty="0">
              <a:latin typeface="Microsoft YaHei Light" panose="020B0503020204020204" pitchFamily="34" charset="-122"/>
              <a:ea typeface="Microsoft YaHei Light" panose="020B0503020204020204" pitchFamily="34" charset="-122"/>
            </a:endParaRPr>
          </a:p>
          <a:p>
            <a:endParaRPr kumimoji="1" lang="en-US" altLang="zh-CN" dirty="0">
              <a:latin typeface="Microsoft YaHei Light" panose="020B0503020204020204" pitchFamily="34" charset="-122"/>
              <a:ea typeface="Microsoft YaHei Light" panose="020B0503020204020204" pitchFamily="34" charset="-122"/>
            </a:endParaRPr>
          </a:p>
          <a:p>
            <a:r>
              <a:rPr kumimoji="1" lang="en-US" altLang="zh-CN" dirty="0" err="1">
                <a:latin typeface="Microsoft YaHei Light" panose="020B0503020204020204" pitchFamily="34" charset="-122"/>
                <a:ea typeface="Microsoft YaHei Light" panose="020B0503020204020204" pitchFamily="34" charset="-122"/>
              </a:rPr>
              <a:t>AppStateController</a:t>
            </a:r>
            <a:r>
              <a:rPr kumimoji="1" lang="zh-CN" altLang="en-US" dirty="0">
                <a:latin typeface="Microsoft YaHei Light" panose="020B0503020204020204" pitchFamily="34" charset="-122"/>
                <a:ea typeface="Microsoft YaHei Light" panose="020B0503020204020204" pitchFamily="34" charset="-122"/>
              </a:rPr>
              <a:t>是一个控制类，用来计算在监控的时间段内，</a:t>
            </a:r>
            <a:r>
              <a:rPr kumimoji="1" lang="en-US" altLang="zh-CN" dirty="0">
                <a:latin typeface="Microsoft YaHei Light" panose="020B0503020204020204" pitchFamily="34" charset="-122"/>
                <a:ea typeface="Microsoft YaHei Light" panose="020B0503020204020204" pitchFamily="34" charset="-122"/>
              </a:rPr>
              <a:t>app</a:t>
            </a:r>
            <a:r>
              <a:rPr kumimoji="1" lang="zh-CN" altLang="en-US" dirty="0">
                <a:latin typeface="Microsoft YaHei Light" panose="020B0503020204020204" pitchFamily="34" charset="-122"/>
                <a:ea typeface="Microsoft YaHei Light" panose="020B0503020204020204" pitchFamily="34" charset="-122"/>
              </a:rPr>
              <a:t>的前台运行时间和后台运行时间的占比。</a:t>
            </a:r>
          </a:p>
          <a:p>
            <a:endParaRPr kumimoji="1" lang="zh-CN" altLang="en-US" sz="2400" b="1" dirty="0">
              <a:latin typeface="Microsoft YaHei Light" panose="020B0503020204020204" pitchFamily="34" charset="-122"/>
              <a:ea typeface="Microsoft YaHei Light" panose="020B0503020204020204" pitchFamily="34" charset="-122"/>
            </a:endParaRPr>
          </a:p>
        </p:txBody>
      </p:sp>
      <p:pic>
        <p:nvPicPr>
          <p:cNvPr id="12" name="图片 11">
            <a:extLst>
              <a:ext uri="{FF2B5EF4-FFF2-40B4-BE49-F238E27FC236}">
                <a16:creationId xmlns:a16="http://schemas.microsoft.com/office/drawing/2014/main" id="{8C588C79-0E36-610D-DB87-8CA3ACFD361A}"/>
              </a:ext>
            </a:extLst>
          </p:cNvPr>
          <p:cNvPicPr>
            <a:picLocks noChangeAspect="1"/>
          </p:cNvPicPr>
          <p:nvPr/>
        </p:nvPicPr>
        <p:blipFill>
          <a:blip r:embed="rId6"/>
          <a:stretch>
            <a:fillRect/>
          </a:stretch>
        </p:blipFill>
        <p:spPr>
          <a:xfrm>
            <a:off x="6242670" y="837877"/>
            <a:ext cx="4866608" cy="4476807"/>
          </a:xfrm>
          <a:prstGeom prst="rect">
            <a:avLst/>
          </a:prstGeom>
        </p:spPr>
      </p:pic>
      <p:pic>
        <p:nvPicPr>
          <p:cNvPr id="13" name="图片 12">
            <a:extLst>
              <a:ext uri="{FF2B5EF4-FFF2-40B4-BE49-F238E27FC236}">
                <a16:creationId xmlns:a16="http://schemas.microsoft.com/office/drawing/2014/main" id="{6CE53CF3-E134-707D-1C07-178C575F7675}"/>
              </a:ext>
            </a:extLst>
          </p:cNvPr>
          <p:cNvPicPr>
            <a:picLocks noChangeAspect="1"/>
          </p:cNvPicPr>
          <p:nvPr/>
        </p:nvPicPr>
        <p:blipFill>
          <a:blip r:embed="rId7"/>
          <a:stretch>
            <a:fillRect/>
          </a:stretch>
        </p:blipFill>
        <p:spPr>
          <a:xfrm>
            <a:off x="601477" y="5359722"/>
            <a:ext cx="9525000" cy="1320800"/>
          </a:xfrm>
          <a:prstGeom prst="rect">
            <a:avLst/>
          </a:prstGeom>
        </p:spPr>
      </p:pic>
    </p:spTree>
    <p:extLst>
      <p:ext uri="{BB962C8B-B14F-4D97-AF65-F5344CB8AC3E}">
        <p14:creationId xmlns:p14="http://schemas.microsoft.com/office/powerpoint/2010/main" val="407468026"/>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CC中期汇报模板" id="{49626831-3196-C345-ADE6-09431FE83722}" vid="{30A261D2-FAF5-DD42-AA34-B3AB4ADAA4AF}"/>
    </a:ext>
  </a:extLst>
</a:theme>
</file>

<file path=ppt/theme/theme2.xml><?xml version="1.0" encoding="utf-8"?>
<a:theme xmlns:a="http://schemas.openxmlformats.org/drawingml/2006/main" name="2_Office 主题​​">
  <a:themeElements>
    <a:clrScheme name="Office">
      <a:dk1>
        <a:srgbClr val="000000"/>
      </a:dk1>
      <a:lt1>
        <a:srgbClr val="FFFFFF"/>
      </a:lt1>
      <a:dk2>
        <a:srgbClr val="44546A"/>
      </a:dk2>
      <a:lt2>
        <a:srgbClr val="E7E6E6"/>
      </a:lt2>
      <a:accent1>
        <a:srgbClr val="2D59C6"/>
      </a:accent1>
      <a:accent2>
        <a:srgbClr val="ED7D31"/>
      </a:accent2>
      <a:accent3>
        <a:srgbClr val="A5A5A5"/>
      </a:accent3>
      <a:accent4>
        <a:srgbClr val="FFC000"/>
      </a:accent4>
      <a:accent5>
        <a:srgbClr val="5B9BD5"/>
      </a:accent5>
      <a:accent6>
        <a:srgbClr val="70AD47"/>
      </a:accent6>
      <a:hlink>
        <a:srgbClr val="2D59C6"/>
      </a:hlink>
      <a:folHlink>
        <a:srgbClr val="BFBFBF"/>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CC中期汇报模板" id="{49626831-3196-C345-ADE6-09431FE83722}" vid="{F9647E7C-7E9C-1F46-BE57-1C57F11E582E}"/>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736</TotalTime>
  <Words>1354</Words>
  <Application>Microsoft Macintosh PowerPoint</Application>
  <PresentationFormat>宽屏</PresentationFormat>
  <Paragraphs>73</Paragraphs>
  <Slides>14</Slides>
  <Notes>5</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14</vt:i4>
      </vt:variant>
    </vt:vector>
  </HeadingPairs>
  <TitlesOfParts>
    <vt:vector size="26" baseType="lpstr">
      <vt:lpstr>Alibaba PuHuiTi 2.0 95 ExtraBol</vt:lpstr>
      <vt:lpstr>Alibaba PuHuiTi 2.0 65 Medium</vt:lpstr>
      <vt:lpstr>Microsoft YaHei Light</vt:lpstr>
      <vt:lpstr>Source Han Sans CN Bold</vt:lpstr>
      <vt:lpstr>Gilroy-Bold</vt:lpstr>
      <vt:lpstr>等线</vt:lpstr>
      <vt:lpstr>Microsoft YaHei</vt:lpstr>
      <vt:lpstr>Arial</vt:lpstr>
      <vt:lpstr>Microsoft YaHei</vt:lpstr>
      <vt:lpstr>等线 Light</vt:lpstr>
      <vt:lpstr>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T175785</dc:creator>
  <cp:lastModifiedBy>1</cp:lastModifiedBy>
  <cp:revision>11</cp:revision>
  <dcterms:created xsi:type="dcterms:W3CDTF">2022-07-02T20:34:43Z</dcterms:created>
  <dcterms:modified xsi:type="dcterms:W3CDTF">2022-08-20T07:08:17Z</dcterms:modified>
</cp:coreProperties>
</file>